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5" r:id="rId4"/>
    <p:sldMasterId id="2147483693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2D3"/>
    <a:srgbClr val="EFE5AE"/>
    <a:srgbClr val="2961FF"/>
    <a:srgbClr val="FAFAF7"/>
    <a:srgbClr val="FF640F"/>
    <a:srgbClr val="00EC9C"/>
    <a:srgbClr val="DE4930"/>
    <a:srgbClr val="2D8D98"/>
    <a:srgbClr val="0A0A0A"/>
    <a:srgbClr val="A49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0452F-FD1D-4CD5-84AE-C28BEB1F796C}" v="50" dt="2024-08-07T14:56:2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94" y="42"/>
      </p:cViewPr>
      <p:guideLst>
        <p:guide orient="horz" pos="773"/>
        <p:guide pos="2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Macy, Madeleine E" userId="9180bfe0-0828-4b86-a8fb-cecf48e58a76" providerId="ADAL" clId="{DAF0452F-FD1D-4CD5-84AE-C28BEB1F796C}"/>
    <pc:docChg chg="undo custSel addSld delSld modSld">
      <pc:chgData name="Graham Macy, Madeleine E" userId="9180bfe0-0828-4b86-a8fb-cecf48e58a76" providerId="ADAL" clId="{DAF0452F-FD1D-4CD5-84AE-C28BEB1F796C}" dt="2024-08-07T16:38:09.371" v="3179" actId="47"/>
      <pc:docMkLst>
        <pc:docMk/>
      </pc:docMkLst>
      <pc:sldChg chg="modSp mod">
        <pc:chgData name="Graham Macy, Madeleine E" userId="9180bfe0-0828-4b86-a8fb-cecf48e58a76" providerId="ADAL" clId="{DAF0452F-FD1D-4CD5-84AE-C28BEB1F796C}" dt="2024-08-07T14:52:22.091" v="2819" actId="20577"/>
        <pc:sldMkLst>
          <pc:docMk/>
          <pc:sldMk cId="1781031597" sldId="256"/>
        </pc:sldMkLst>
        <pc:spChg chg="mod">
          <ac:chgData name="Graham Macy, Madeleine E" userId="9180bfe0-0828-4b86-a8fb-cecf48e58a76" providerId="ADAL" clId="{DAF0452F-FD1D-4CD5-84AE-C28BEB1F796C}" dt="2024-08-07T14:52:22.091" v="2819" actId="20577"/>
          <ac:spMkLst>
            <pc:docMk/>
            <pc:sldMk cId="1781031597" sldId="256"/>
            <ac:spMk id="3" creationId="{B2B19636-3C03-EB10-21FE-5A71DB39C530}"/>
          </ac:spMkLst>
        </pc:spChg>
      </pc:sldChg>
      <pc:sldChg chg="del">
        <pc:chgData name="Graham Macy, Madeleine E" userId="9180bfe0-0828-4b86-a8fb-cecf48e58a76" providerId="ADAL" clId="{DAF0452F-FD1D-4CD5-84AE-C28BEB1F796C}" dt="2024-08-07T16:38:09.371" v="3179" actId="47"/>
        <pc:sldMkLst>
          <pc:docMk/>
          <pc:sldMk cId="273391776" sldId="257"/>
        </pc:sldMkLst>
      </pc:sldChg>
      <pc:sldChg chg="modSp mod">
        <pc:chgData name="Graham Macy, Madeleine E" userId="9180bfe0-0828-4b86-a8fb-cecf48e58a76" providerId="ADAL" clId="{DAF0452F-FD1D-4CD5-84AE-C28BEB1F796C}" dt="2024-08-07T14:52:11.401" v="2811" actId="20577"/>
        <pc:sldMkLst>
          <pc:docMk/>
          <pc:sldMk cId="1150760341" sldId="259"/>
        </pc:sldMkLst>
        <pc:spChg chg="mod">
          <ac:chgData name="Graham Macy, Madeleine E" userId="9180bfe0-0828-4b86-a8fb-cecf48e58a76" providerId="ADAL" clId="{DAF0452F-FD1D-4CD5-84AE-C28BEB1F796C}" dt="2024-08-07T14:52:11.401" v="2811" actId="20577"/>
          <ac:spMkLst>
            <pc:docMk/>
            <pc:sldMk cId="1150760341" sldId="259"/>
            <ac:spMk id="3" creationId="{7CAB6B08-9F1C-0E47-D560-1FBC6670796E}"/>
          </ac:spMkLst>
        </pc:spChg>
        <pc:spChg chg="mod">
          <ac:chgData name="Graham Macy, Madeleine E" userId="9180bfe0-0828-4b86-a8fb-cecf48e58a76" providerId="ADAL" clId="{DAF0452F-FD1D-4CD5-84AE-C28BEB1F796C}" dt="2024-08-07T14:17:38.400" v="1265" actId="20577"/>
          <ac:spMkLst>
            <pc:docMk/>
            <pc:sldMk cId="1150760341" sldId="259"/>
            <ac:spMk id="6" creationId="{DB54CC16-993D-A776-3BF1-75A8BDF71036}"/>
          </ac:spMkLst>
        </pc:spChg>
      </pc:sldChg>
      <pc:sldChg chg="del">
        <pc:chgData name="Graham Macy, Madeleine E" userId="9180bfe0-0828-4b86-a8fb-cecf48e58a76" providerId="ADAL" clId="{DAF0452F-FD1D-4CD5-84AE-C28BEB1F796C}" dt="2024-08-07T12:34:28.629" v="8" actId="47"/>
        <pc:sldMkLst>
          <pc:docMk/>
          <pc:sldMk cId="3191485009" sldId="260"/>
        </pc:sldMkLst>
      </pc:sldChg>
      <pc:sldChg chg="addSp delSp modSp new mod">
        <pc:chgData name="Graham Macy, Madeleine E" userId="9180bfe0-0828-4b86-a8fb-cecf48e58a76" providerId="ADAL" clId="{DAF0452F-FD1D-4CD5-84AE-C28BEB1F796C}" dt="2024-08-07T14:45:59.519" v="2395" actId="1076"/>
        <pc:sldMkLst>
          <pc:docMk/>
          <pc:sldMk cId="3378083240" sldId="260"/>
        </pc:sldMkLst>
        <pc:spChg chg="add del">
          <ac:chgData name="Graham Macy, Madeleine E" userId="9180bfe0-0828-4b86-a8fb-cecf48e58a76" providerId="ADAL" clId="{DAF0452F-FD1D-4CD5-84AE-C28BEB1F796C}" dt="2024-08-07T12:49:21.323" v="990" actId="931"/>
          <ac:spMkLst>
            <pc:docMk/>
            <pc:sldMk cId="3378083240" sldId="260"/>
            <ac:spMk id="2" creationId="{C51FAECD-721C-F922-E339-7C9CF3F5AEAD}"/>
          </ac:spMkLst>
        </pc:spChg>
        <pc:spChg chg="del">
          <ac:chgData name="Graham Macy, Madeleine E" userId="9180bfe0-0828-4b86-a8fb-cecf48e58a76" providerId="ADAL" clId="{DAF0452F-FD1D-4CD5-84AE-C28BEB1F796C}" dt="2024-08-07T12:49:24.017" v="991" actId="478"/>
          <ac:spMkLst>
            <pc:docMk/>
            <pc:sldMk cId="3378083240" sldId="260"/>
            <ac:spMk id="3" creationId="{AB03E37D-DE51-13C2-66AF-B86D55EBF0DF}"/>
          </ac:spMkLst>
        </pc:spChg>
        <pc:spChg chg="mod">
          <ac:chgData name="Graham Macy, Madeleine E" userId="9180bfe0-0828-4b86-a8fb-cecf48e58a76" providerId="ADAL" clId="{DAF0452F-FD1D-4CD5-84AE-C28BEB1F796C}" dt="2024-08-07T14:18:37.434" v="1309" actId="20577"/>
          <ac:spMkLst>
            <pc:docMk/>
            <pc:sldMk cId="3378083240" sldId="260"/>
            <ac:spMk id="6" creationId="{318E5964-8A7A-495C-CAFC-FCC522129D91}"/>
          </ac:spMkLst>
        </pc:spChg>
        <pc:spChg chg="add del">
          <ac:chgData name="Graham Macy, Madeleine E" userId="9180bfe0-0828-4b86-a8fb-cecf48e58a76" providerId="ADAL" clId="{DAF0452F-FD1D-4CD5-84AE-C28BEB1F796C}" dt="2024-08-07T12:49:05.363" v="988" actId="478"/>
          <ac:spMkLst>
            <pc:docMk/>
            <pc:sldMk cId="3378083240" sldId="260"/>
            <ac:spMk id="9" creationId="{048783ED-5144-6187-21B3-2034072E177F}"/>
          </ac:spMkLst>
        </pc:spChg>
        <pc:spChg chg="add del">
          <ac:chgData name="Graham Macy, Madeleine E" userId="9180bfe0-0828-4b86-a8fb-cecf48e58a76" providerId="ADAL" clId="{DAF0452F-FD1D-4CD5-84AE-C28BEB1F796C}" dt="2024-08-07T12:49:35.887" v="993" actId="478"/>
          <ac:spMkLst>
            <pc:docMk/>
            <pc:sldMk cId="3378083240" sldId="260"/>
            <ac:spMk id="12" creationId="{15F2C9BF-C31A-D5D5-B4FC-24DE5B1B8080}"/>
          </ac:spMkLst>
        </pc:spChg>
        <pc:spChg chg="add mod">
          <ac:chgData name="Graham Macy, Madeleine E" userId="9180bfe0-0828-4b86-a8fb-cecf48e58a76" providerId="ADAL" clId="{DAF0452F-FD1D-4CD5-84AE-C28BEB1F796C}" dt="2024-08-07T13:08:31.391" v="1106" actId="1076"/>
          <ac:spMkLst>
            <pc:docMk/>
            <pc:sldMk cId="3378083240" sldId="260"/>
            <ac:spMk id="13" creationId="{39DC6CBA-DB39-EEBE-E4CB-B3BF2039704A}"/>
          </ac:spMkLst>
        </pc:spChg>
        <pc:spChg chg="add mod">
          <ac:chgData name="Graham Macy, Madeleine E" userId="9180bfe0-0828-4b86-a8fb-cecf48e58a76" providerId="ADAL" clId="{DAF0452F-FD1D-4CD5-84AE-C28BEB1F796C}" dt="2024-08-07T13:08:46.174" v="1135" actId="20577"/>
          <ac:spMkLst>
            <pc:docMk/>
            <pc:sldMk cId="3378083240" sldId="260"/>
            <ac:spMk id="14" creationId="{4380C8C5-9050-DFA7-42EC-9D21090BE091}"/>
          </ac:spMkLst>
        </pc:spChg>
        <pc:spChg chg="add mod">
          <ac:chgData name="Graham Macy, Madeleine E" userId="9180bfe0-0828-4b86-a8fb-cecf48e58a76" providerId="ADAL" clId="{DAF0452F-FD1D-4CD5-84AE-C28BEB1F796C}" dt="2024-08-07T12:50:24.506" v="1031" actId="1076"/>
          <ac:spMkLst>
            <pc:docMk/>
            <pc:sldMk cId="3378083240" sldId="260"/>
            <ac:spMk id="15" creationId="{0169F6BF-A6B9-3E70-2970-D71F83899A9F}"/>
          </ac:spMkLst>
        </pc:spChg>
        <pc:spChg chg="add mod">
          <ac:chgData name="Graham Macy, Madeleine E" userId="9180bfe0-0828-4b86-a8fb-cecf48e58a76" providerId="ADAL" clId="{DAF0452F-FD1D-4CD5-84AE-C28BEB1F796C}" dt="2024-08-07T12:50:27.951" v="1032" actId="1076"/>
          <ac:spMkLst>
            <pc:docMk/>
            <pc:sldMk cId="3378083240" sldId="260"/>
            <ac:spMk id="16" creationId="{C1A54B20-C169-0CDA-E937-CFABDE5A56B2}"/>
          </ac:spMkLst>
        </pc:spChg>
        <pc:spChg chg="add mod">
          <ac:chgData name="Graham Macy, Madeleine E" userId="9180bfe0-0828-4b86-a8fb-cecf48e58a76" providerId="ADAL" clId="{DAF0452F-FD1D-4CD5-84AE-C28BEB1F796C}" dt="2024-08-07T13:09:10.332" v="1142" actId="1076"/>
          <ac:spMkLst>
            <pc:docMk/>
            <pc:sldMk cId="3378083240" sldId="260"/>
            <ac:spMk id="17" creationId="{13CEA1C2-C456-2E2E-86C9-346F9963795D}"/>
          </ac:spMkLst>
        </pc:spChg>
        <pc:spChg chg="add mod">
          <ac:chgData name="Graham Macy, Madeleine E" userId="9180bfe0-0828-4b86-a8fb-cecf48e58a76" providerId="ADAL" clId="{DAF0452F-FD1D-4CD5-84AE-C28BEB1F796C}" dt="2024-08-07T12:51:03.711" v="1060" actId="20577"/>
          <ac:spMkLst>
            <pc:docMk/>
            <pc:sldMk cId="3378083240" sldId="260"/>
            <ac:spMk id="18" creationId="{BB67EACD-0CA7-FE47-9AC6-2FA18F4E982C}"/>
          </ac:spMkLst>
        </pc:spChg>
        <pc:spChg chg="add mod">
          <ac:chgData name="Graham Macy, Madeleine E" userId="9180bfe0-0828-4b86-a8fb-cecf48e58a76" providerId="ADAL" clId="{DAF0452F-FD1D-4CD5-84AE-C28BEB1F796C}" dt="2024-08-07T12:51:00.520" v="1058" actId="1076"/>
          <ac:spMkLst>
            <pc:docMk/>
            <pc:sldMk cId="3378083240" sldId="260"/>
            <ac:spMk id="19" creationId="{46DD66EE-05ED-5DCF-FBA4-3438A5812276}"/>
          </ac:spMkLst>
        </pc:spChg>
        <pc:spChg chg="add mod">
          <ac:chgData name="Graham Macy, Madeleine E" userId="9180bfe0-0828-4b86-a8fb-cecf48e58a76" providerId="ADAL" clId="{DAF0452F-FD1D-4CD5-84AE-C28BEB1F796C}" dt="2024-08-07T13:09:08.275" v="1141" actId="1076"/>
          <ac:spMkLst>
            <pc:docMk/>
            <pc:sldMk cId="3378083240" sldId="260"/>
            <ac:spMk id="20" creationId="{637B3445-CC1F-0924-DB34-137D358A7DB6}"/>
          </ac:spMkLst>
        </pc:spChg>
        <pc:spChg chg="add mod">
          <ac:chgData name="Graham Macy, Madeleine E" userId="9180bfe0-0828-4b86-a8fb-cecf48e58a76" providerId="ADAL" clId="{DAF0452F-FD1D-4CD5-84AE-C28BEB1F796C}" dt="2024-08-07T13:09:05.902" v="1140" actId="1076"/>
          <ac:spMkLst>
            <pc:docMk/>
            <pc:sldMk cId="3378083240" sldId="260"/>
            <ac:spMk id="21" creationId="{0C4D68EE-8DF9-6537-BF71-9223986FA817}"/>
          </ac:spMkLst>
        </pc:spChg>
        <pc:spChg chg="add mod">
          <ac:chgData name="Graham Macy, Madeleine E" userId="9180bfe0-0828-4b86-a8fb-cecf48e58a76" providerId="ADAL" clId="{DAF0452F-FD1D-4CD5-84AE-C28BEB1F796C}" dt="2024-08-07T13:09:02.810" v="1139" actId="1076"/>
          <ac:spMkLst>
            <pc:docMk/>
            <pc:sldMk cId="3378083240" sldId="260"/>
            <ac:spMk id="22" creationId="{63D00925-4829-5CEF-469F-5123312C5BC7}"/>
          </ac:spMkLst>
        </pc:spChg>
        <pc:spChg chg="add mod">
          <ac:chgData name="Graham Macy, Madeleine E" userId="9180bfe0-0828-4b86-a8fb-cecf48e58a76" providerId="ADAL" clId="{DAF0452F-FD1D-4CD5-84AE-C28BEB1F796C}" dt="2024-08-07T13:09:00.534" v="1138" actId="1076"/>
          <ac:spMkLst>
            <pc:docMk/>
            <pc:sldMk cId="3378083240" sldId="260"/>
            <ac:spMk id="23" creationId="{82B5B8AF-726D-C33F-53AD-D859C13330F5}"/>
          </ac:spMkLst>
        </pc:spChg>
        <pc:spChg chg="add mod ord">
          <ac:chgData name="Graham Macy, Madeleine E" userId="9180bfe0-0828-4b86-a8fb-cecf48e58a76" providerId="ADAL" clId="{DAF0452F-FD1D-4CD5-84AE-C28BEB1F796C}" dt="2024-08-07T13:08:05.730" v="1104" actId="167"/>
          <ac:spMkLst>
            <pc:docMk/>
            <pc:sldMk cId="3378083240" sldId="260"/>
            <ac:spMk id="29" creationId="{A84E1E62-1560-810B-4DF8-59EB517CCE91}"/>
          </ac:spMkLst>
        </pc:spChg>
        <pc:spChg chg="add mod ord">
          <ac:chgData name="Graham Macy, Madeleine E" userId="9180bfe0-0828-4b86-a8fb-cecf48e58a76" providerId="ADAL" clId="{DAF0452F-FD1D-4CD5-84AE-C28BEB1F796C}" dt="2024-08-07T14:20:53.421" v="1329" actId="1076"/>
          <ac:spMkLst>
            <pc:docMk/>
            <pc:sldMk cId="3378083240" sldId="260"/>
            <ac:spMk id="30" creationId="{47A4DAD9-DD5D-1BFD-4B03-CEC4165F3CF3}"/>
          </ac:spMkLst>
        </pc:spChg>
        <pc:spChg chg="add mod ord">
          <ac:chgData name="Graham Macy, Madeleine E" userId="9180bfe0-0828-4b86-a8fb-cecf48e58a76" providerId="ADAL" clId="{DAF0452F-FD1D-4CD5-84AE-C28BEB1F796C}" dt="2024-08-07T13:08:01.305" v="1102" actId="167"/>
          <ac:spMkLst>
            <pc:docMk/>
            <pc:sldMk cId="3378083240" sldId="260"/>
            <ac:spMk id="31" creationId="{297DEF87-1AED-8134-2FD8-DA93786FD73C}"/>
          </ac:spMkLst>
        </pc:spChg>
        <pc:spChg chg="add mod ord">
          <ac:chgData name="Graham Macy, Madeleine E" userId="9180bfe0-0828-4b86-a8fb-cecf48e58a76" providerId="ADAL" clId="{DAF0452F-FD1D-4CD5-84AE-C28BEB1F796C}" dt="2024-08-07T13:08:03.972" v="1103" actId="167"/>
          <ac:spMkLst>
            <pc:docMk/>
            <pc:sldMk cId="3378083240" sldId="260"/>
            <ac:spMk id="32" creationId="{E001DBA5-044E-53DA-13EB-8B5C9D6E906A}"/>
          </ac:spMkLst>
        </pc:spChg>
        <pc:spChg chg="add del mod">
          <ac:chgData name="Graham Macy, Madeleine E" userId="9180bfe0-0828-4b86-a8fb-cecf48e58a76" providerId="ADAL" clId="{DAF0452F-FD1D-4CD5-84AE-C28BEB1F796C}" dt="2024-08-07T14:19:05.774" v="1312" actId="478"/>
          <ac:spMkLst>
            <pc:docMk/>
            <pc:sldMk cId="3378083240" sldId="260"/>
            <ac:spMk id="33" creationId="{D88C1E71-B96B-77FD-18A0-5E99660BC88B}"/>
          </ac:spMkLst>
        </pc:spChg>
        <pc:spChg chg="add mod">
          <ac:chgData name="Graham Macy, Madeleine E" userId="9180bfe0-0828-4b86-a8fb-cecf48e58a76" providerId="ADAL" clId="{DAF0452F-FD1D-4CD5-84AE-C28BEB1F796C}" dt="2024-08-07T14:45:48.667" v="2391" actId="20577"/>
          <ac:spMkLst>
            <pc:docMk/>
            <pc:sldMk cId="3378083240" sldId="260"/>
            <ac:spMk id="34" creationId="{32ED2CEF-FB15-2746-36AE-52DE5ABF6725}"/>
          </ac:spMkLst>
        </pc:spChg>
        <pc:spChg chg="add mod">
          <ac:chgData name="Graham Macy, Madeleine E" userId="9180bfe0-0828-4b86-a8fb-cecf48e58a76" providerId="ADAL" clId="{DAF0452F-FD1D-4CD5-84AE-C28BEB1F796C}" dt="2024-08-07T14:45:55.162" v="2393" actId="1076"/>
          <ac:spMkLst>
            <pc:docMk/>
            <pc:sldMk cId="3378083240" sldId="260"/>
            <ac:spMk id="35" creationId="{001E5B6D-8A80-BC26-B7AA-04C673BE8213}"/>
          </ac:spMkLst>
        </pc:spChg>
        <pc:spChg chg="add mod">
          <ac:chgData name="Graham Macy, Madeleine E" userId="9180bfe0-0828-4b86-a8fb-cecf48e58a76" providerId="ADAL" clId="{DAF0452F-FD1D-4CD5-84AE-C28BEB1F796C}" dt="2024-08-07T14:45:59.519" v="2395" actId="1076"/>
          <ac:spMkLst>
            <pc:docMk/>
            <pc:sldMk cId="3378083240" sldId="260"/>
            <ac:spMk id="36" creationId="{CA7CA444-7F15-9CEB-238D-11179682485F}"/>
          </ac:spMkLst>
        </pc:spChg>
        <pc:picChg chg="add mod">
          <ac:chgData name="Graham Macy, Madeleine E" userId="9180bfe0-0828-4b86-a8fb-cecf48e58a76" providerId="ADAL" clId="{DAF0452F-FD1D-4CD5-84AE-C28BEB1F796C}" dt="2024-08-07T12:49:21.323" v="990" actId="931"/>
          <ac:picMkLst>
            <pc:docMk/>
            <pc:sldMk cId="3378083240" sldId="260"/>
            <ac:picMk id="11" creationId="{79C89A89-8BCF-8053-9354-451D2F45CB93}"/>
          </ac:picMkLst>
        </pc:picChg>
        <pc:cxnChg chg="add del mod">
          <ac:chgData name="Graham Macy, Madeleine E" userId="9180bfe0-0828-4b86-a8fb-cecf48e58a76" providerId="ADAL" clId="{DAF0452F-FD1D-4CD5-84AE-C28BEB1F796C}" dt="2024-08-07T13:06:12.548" v="1081" actId="11529"/>
          <ac:cxnSpMkLst>
            <pc:docMk/>
            <pc:sldMk cId="3378083240" sldId="260"/>
            <ac:cxnSpMk id="25" creationId="{48BA2042-B371-B9A4-D8AC-27A3A831A6D9}"/>
          </ac:cxnSpMkLst>
        </pc:cxnChg>
        <pc:cxnChg chg="add mod">
          <ac:chgData name="Graham Macy, Madeleine E" userId="9180bfe0-0828-4b86-a8fb-cecf48e58a76" providerId="ADAL" clId="{DAF0452F-FD1D-4CD5-84AE-C28BEB1F796C}" dt="2024-08-07T13:06:11.299" v="1080" actId="14100"/>
          <ac:cxnSpMkLst>
            <pc:docMk/>
            <pc:sldMk cId="3378083240" sldId="260"/>
            <ac:cxnSpMk id="26" creationId="{042A510A-1805-6D2B-B92F-467E75C13916}"/>
          </ac:cxnSpMkLst>
        </pc:cxnChg>
      </pc:sldChg>
      <pc:sldChg chg="del">
        <pc:chgData name="Graham Macy, Madeleine E" userId="9180bfe0-0828-4b86-a8fb-cecf48e58a76" providerId="ADAL" clId="{DAF0452F-FD1D-4CD5-84AE-C28BEB1F796C}" dt="2024-08-07T12:43:22.551" v="969" actId="47"/>
        <pc:sldMkLst>
          <pc:docMk/>
          <pc:sldMk cId="417675987" sldId="261"/>
        </pc:sldMkLst>
      </pc:sldChg>
      <pc:sldChg chg="addSp delSp modSp new mod">
        <pc:chgData name="Graham Macy, Madeleine E" userId="9180bfe0-0828-4b86-a8fb-cecf48e58a76" providerId="ADAL" clId="{DAF0452F-FD1D-4CD5-84AE-C28BEB1F796C}" dt="2024-08-07T14:59:35.485" v="3178" actId="20577"/>
        <pc:sldMkLst>
          <pc:docMk/>
          <pc:sldMk cId="3802209090" sldId="261"/>
        </pc:sldMkLst>
        <pc:spChg chg="del">
          <ac:chgData name="Graham Macy, Madeleine E" userId="9180bfe0-0828-4b86-a8fb-cecf48e58a76" providerId="ADAL" clId="{DAF0452F-FD1D-4CD5-84AE-C28BEB1F796C}" dt="2024-08-07T13:24:46.261" v="1144" actId="478"/>
          <ac:spMkLst>
            <pc:docMk/>
            <pc:sldMk cId="3802209090" sldId="261"/>
            <ac:spMk id="3" creationId="{95B98CFC-DF79-B5CE-8B13-C97424519669}"/>
          </ac:spMkLst>
        </pc:spChg>
        <pc:spChg chg="mod">
          <ac:chgData name="Graham Macy, Madeleine E" userId="9180bfe0-0828-4b86-a8fb-cecf48e58a76" providerId="ADAL" clId="{DAF0452F-FD1D-4CD5-84AE-C28BEB1F796C}" dt="2024-08-07T14:56:43.219" v="2924" actId="20577"/>
          <ac:spMkLst>
            <pc:docMk/>
            <pc:sldMk cId="3802209090" sldId="261"/>
            <ac:spMk id="6" creationId="{EA4716DF-2606-73D0-84C8-792CC8784D60}"/>
          </ac:spMkLst>
        </pc:spChg>
        <pc:spChg chg="add del mod">
          <ac:chgData name="Graham Macy, Madeleine E" userId="9180bfe0-0828-4b86-a8fb-cecf48e58a76" providerId="ADAL" clId="{DAF0452F-FD1D-4CD5-84AE-C28BEB1F796C}" dt="2024-08-07T14:54:33.117" v="2837" actId="478"/>
          <ac:spMkLst>
            <pc:docMk/>
            <pc:sldMk cId="3802209090" sldId="261"/>
            <ac:spMk id="11" creationId="{8401EA78-702C-D923-D8C3-CDE0DDBD54D8}"/>
          </ac:spMkLst>
        </pc:spChg>
        <pc:spChg chg="add del mod">
          <ac:chgData name="Graham Macy, Madeleine E" userId="9180bfe0-0828-4b86-a8fb-cecf48e58a76" providerId="ADAL" clId="{DAF0452F-FD1D-4CD5-84AE-C28BEB1F796C}" dt="2024-08-07T14:20:00.465" v="1319"/>
          <ac:spMkLst>
            <pc:docMk/>
            <pc:sldMk cId="3802209090" sldId="261"/>
            <ac:spMk id="12" creationId="{2D7710BF-72AE-75CC-F894-64F81C00822F}"/>
          </ac:spMkLst>
        </pc:spChg>
        <pc:spChg chg="add del mod">
          <ac:chgData name="Graham Macy, Madeleine E" userId="9180bfe0-0828-4b86-a8fb-cecf48e58a76" providerId="ADAL" clId="{DAF0452F-FD1D-4CD5-84AE-C28BEB1F796C}" dt="2024-08-07T14:34:38.156" v="1742" actId="478"/>
          <ac:spMkLst>
            <pc:docMk/>
            <pc:sldMk cId="3802209090" sldId="261"/>
            <ac:spMk id="15" creationId="{C841333C-392F-AF51-2159-23AD281BD4D9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16" creationId="{DA0A7BCE-4C27-182E-4C55-8A96BB8870E1}"/>
          </ac:spMkLst>
        </pc:spChg>
        <pc:spChg chg="add del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17" creationId="{60AE8B52-BF35-F222-538F-5A00A3CFFC50}"/>
          </ac:spMkLst>
        </pc:spChg>
        <pc:spChg chg="add mod">
          <ac:chgData name="Graham Macy, Madeleine E" userId="9180bfe0-0828-4b86-a8fb-cecf48e58a76" providerId="ADAL" clId="{DAF0452F-FD1D-4CD5-84AE-C28BEB1F796C}" dt="2024-08-07T14:58:10.054" v="2965" actId="20577"/>
          <ac:spMkLst>
            <pc:docMk/>
            <pc:sldMk cId="3802209090" sldId="261"/>
            <ac:spMk id="18" creationId="{2273EE18-4D32-EDAC-A78D-5BAACFDAAE40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19" creationId="{408E24F2-48F6-345F-74A8-216327E3C50E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20" creationId="{F11654E8-1FF9-B65E-4152-EB5BCAD25B9B}"/>
          </ac:spMkLst>
        </pc:spChg>
        <pc:spChg chg="add del mod">
          <ac:chgData name="Graham Macy, Madeleine E" userId="9180bfe0-0828-4b86-a8fb-cecf48e58a76" providerId="ADAL" clId="{DAF0452F-FD1D-4CD5-84AE-C28BEB1F796C}" dt="2024-08-07T14:54:55.771" v="2852" actId="478"/>
          <ac:spMkLst>
            <pc:docMk/>
            <pc:sldMk cId="3802209090" sldId="261"/>
            <ac:spMk id="21" creationId="{395488AF-DCD2-1BE9-6201-BCFA5B9AFFA6}"/>
          </ac:spMkLst>
        </pc:spChg>
        <pc:spChg chg="add mod">
          <ac:chgData name="Graham Macy, Madeleine E" userId="9180bfe0-0828-4b86-a8fb-cecf48e58a76" providerId="ADAL" clId="{DAF0452F-FD1D-4CD5-84AE-C28BEB1F796C}" dt="2024-08-07T14:55:24.167" v="2886" actId="113"/>
          <ac:spMkLst>
            <pc:docMk/>
            <pc:sldMk cId="3802209090" sldId="261"/>
            <ac:spMk id="22" creationId="{85532F67-206E-8636-C2AD-98BDCE8E61A9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23" creationId="{BD8F4D3C-E2EC-0F91-E7CE-26BD371F264D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24" creationId="{78CB78B0-D993-5659-87BD-89C8B4BBE926}"/>
          </ac:spMkLst>
        </pc:spChg>
        <pc:spChg chg="add mod">
          <ac:chgData name="Graham Macy, Madeleine E" userId="9180bfe0-0828-4b86-a8fb-cecf48e58a76" providerId="ADAL" clId="{DAF0452F-FD1D-4CD5-84AE-C28BEB1F796C}" dt="2024-08-07T14:43:32.299" v="2160" actId="20577"/>
          <ac:spMkLst>
            <pc:docMk/>
            <pc:sldMk cId="3802209090" sldId="261"/>
            <ac:spMk id="25" creationId="{F348E6BA-5749-2C85-3A12-07FAF4DEE586}"/>
          </ac:spMkLst>
        </pc:spChg>
        <pc:spChg chg="add mod">
          <ac:chgData name="Graham Macy, Madeleine E" userId="9180bfe0-0828-4b86-a8fb-cecf48e58a76" providerId="ADAL" clId="{DAF0452F-FD1D-4CD5-84AE-C28BEB1F796C}" dt="2024-08-07T14:43:35.212" v="2161" actId="20577"/>
          <ac:spMkLst>
            <pc:docMk/>
            <pc:sldMk cId="3802209090" sldId="261"/>
            <ac:spMk id="26" creationId="{F05864D2-0BEE-51BA-FAF6-D6D73A9B7084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27" creationId="{359003A8-BC91-BA8E-69E1-96324508C550}"/>
          </ac:spMkLst>
        </pc:spChg>
        <pc:spChg chg="add mod">
          <ac:chgData name="Graham Macy, Madeleine E" userId="9180bfe0-0828-4b86-a8fb-cecf48e58a76" providerId="ADAL" clId="{DAF0452F-FD1D-4CD5-84AE-C28BEB1F796C}" dt="2024-08-07T14:42:24.406" v="2127" actId="207"/>
          <ac:spMkLst>
            <pc:docMk/>
            <pc:sldMk cId="3802209090" sldId="261"/>
            <ac:spMk id="28" creationId="{AB947C6C-FFF2-1F07-F9F4-91F41D545D92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29" creationId="{4920EC02-43A9-2DBB-8B65-F8EB239C3A57}"/>
          </ac:spMkLst>
        </pc:spChg>
        <pc:spChg chg="add mod">
          <ac:chgData name="Graham Macy, Madeleine E" userId="9180bfe0-0828-4b86-a8fb-cecf48e58a76" providerId="ADAL" clId="{DAF0452F-FD1D-4CD5-84AE-C28BEB1F796C}" dt="2024-08-07T14:37:51.493" v="1869" actId="1076"/>
          <ac:spMkLst>
            <pc:docMk/>
            <pc:sldMk cId="3802209090" sldId="261"/>
            <ac:spMk id="30" creationId="{9EDE1D6A-5141-3699-F7DB-0FCB7A995D64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31" creationId="{E4D70B35-6FCE-EC5D-180D-302EB4A71E94}"/>
          </ac:spMkLst>
        </pc:spChg>
        <pc:spChg chg="add mod">
          <ac:chgData name="Graham Macy, Madeleine E" userId="9180bfe0-0828-4b86-a8fb-cecf48e58a76" providerId="ADAL" clId="{DAF0452F-FD1D-4CD5-84AE-C28BEB1F796C}" dt="2024-08-07T14:41:33.594" v="2092" actId="1076"/>
          <ac:spMkLst>
            <pc:docMk/>
            <pc:sldMk cId="3802209090" sldId="261"/>
            <ac:spMk id="32" creationId="{C006228A-9287-F996-646A-F8F4D67B69AA}"/>
          </ac:spMkLst>
        </pc:spChg>
        <pc:spChg chg="add del mod">
          <ac:chgData name="Graham Macy, Madeleine E" userId="9180bfe0-0828-4b86-a8fb-cecf48e58a76" providerId="ADAL" clId="{DAF0452F-FD1D-4CD5-84AE-C28BEB1F796C}" dt="2024-08-07T14:42:01.252" v="2108" actId="478"/>
          <ac:spMkLst>
            <pc:docMk/>
            <pc:sldMk cId="3802209090" sldId="261"/>
            <ac:spMk id="33" creationId="{4CBE9F59-CFE9-7A91-D857-DDEBC4C07AA4}"/>
          </ac:spMkLst>
        </pc:spChg>
        <pc:spChg chg="add mod">
          <ac:chgData name="Graham Macy, Madeleine E" userId="9180bfe0-0828-4b86-a8fb-cecf48e58a76" providerId="ADAL" clId="{DAF0452F-FD1D-4CD5-84AE-C28BEB1F796C}" dt="2024-08-07T14:42:52.625" v="2144" actId="1076"/>
          <ac:spMkLst>
            <pc:docMk/>
            <pc:sldMk cId="3802209090" sldId="261"/>
            <ac:spMk id="34" creationId="{F2F62DAF-F7E2-725E-2526-811216F7C2E5}"/>
          </ac:spMkLst>
        </pc:spChg>
        <pc:spChg chg="add del mod">
          <ac:chgData name="Graham Macy, Madeleine E" userId="9180bfe0-0828-4b86-a8fb-cecf48e58a76" providerId="ADAL" clId="{DAF0452F-FD1D-4CD5-84AE-C28BEB1F796C}" dt="2024-08-07T14:55:09.846" v="2865" actId="478"/>
          <ac:spMkLst>
            <pc:docMk/>
            <pc:sldMk cId="3802209090" sldId="261"/>
            <ac:spMk id="35" creationId="{9E3B38C3-66BE-20CF-273C-22E3352C6174}"/>
          </ac:spMkLst>
        </pc:spChg>
        <pc:spChg chg="add mod">
          <ac:chgData name="Graham Macy, Madeleine E" userId="9180bfe0-0828-4b86-a8fb-cecf48e58a76" providerId="ADAL" clId="{DAF0452F-FD1D-4CD5-84AE-C28BEB1F796C}" dt="2024-08-07T14:42:59.504" v="2146" actId="1076"/>
          <ac:spMkLst>
            <pc:docMk/>
            <pc:sldMk cId="3802209090" sldId="261"/>
            <ac:spMk id="36" creationId="{6BC0AA42-E890-40F9-AA8E-8D72BCD7924D}"/>
          </ac:spMkLst>
        </pc:spChg>
        <pc:spChg chg="add mod">
          <ac:chgData name="Graham Macy, Madeleine E" userId="9180bfe0-0828-4b86-a8fb-cecf48e58a76" providerId="ADAL" clId="{DAF0452F-FD1D-4CD5-84AE-C28BEB1F796C}" dt="2024-08-07T14:55:26.194" v="2887" actId="113"/>
          <ac:spMkLst>
            <pc:docMk/>
            <pc:sldMk cId="3802209090" sldId="261"/>
            <ac:spMk id="37" creationId="{A7BFA96C-A1E3-01E1-042A-283FA669095F}"/>
          </ac:spMkLst>
        </pc:spChg>
        <pc:spChg chg="add mod">
          <ac:chgData name="Graham Macy, Madeleine E" userId="9180bfe0-0828-4b86-a8fb-cecf48e58a76" providerId="ADAL" clId="{DAF0452F-FD1D-4CD5-84AE-C28BEB1F796C}" dt="2024-08-07T14:59:35.485" v="3178" actId="20577"/>
          <ac:spMkLst>
            <pc:docMk/>
            <pc:sldMk cId="3802209090" sldId="261"/>
            <ac:spMk id="38" creationId="{2BC96C10-69E9-9D7E-99C6-A26EAD7CF214}"/>
          </ac:spMkLst>
        </pc:spChg>
        <pc:spChg chg="add mod ord">
          <ac:chgData name="Graham Macy, Madeleine E" userId="9180bfe0-0828-4b86-a8fb-cecf48e58a76" providerId="ADAL" clId="{DAF0452F-FD1D-4CD5-84AE-C28BEB1F796C}" dt="2024-08-07T14:46:35.709" v="2399" actId="1076"/>
          <ac:spMkLst>
            <pc:docMk/>
            <pc:sldMk cId="3802209090" sldId="261"/>
            <ac:spMk id="39" creationId="{A0E1A3CA-3276-425E-79A7-C6CA5F13BA18}"/>
          </ac:spMkLst>
        </pc:spChg>
        <pc:spChg chg="add mod ord">
          <ac:chgData name="Graham Macy, Madeleine E" userId="9180bfe0-0828-4b86-a8fb-cecf48e58a76" providerId="ADAL" clId="{DAF0452F-FD1D-4CD5-84AE-C28BEB1F796C}" dt="2024-08-07T14:53:41.427" v="2828" actId="207"/>
          <ac:spMkLst>
            <pc:docMk/>
            <pc:sldMk cId="3802209090" sldId="261"/>
            <ac:spMk id="40" creationId="{1925100E-7736-0074-DBC1-4C04BFA2F361}"/>
          </ac:spMkLst>
        </pc:spChg>
        <pc:spChg chg="add mod ord">
          <ac:chgData name="Graham Macy, Madeleine E" userId="9180bfe0-0828-4b86-a8fb-cecf48e58a76" providerId="ADAL" clId="{DAF0452F-FD1D-4CD5-84AE-C28BEB1F796C}" dt="2024-08-07T14:53:44.053" v="2829" actId="207"/>
          <ac:spMkLst>
            <pc:docMk/>
            <pc:sldMk cId="3802209090" sldId="261"/>
            <ac:spMk id="41" creationId="{5F855472-100A-501D-B4DD-B99689981B5D}"/>
          </ac:spMkLst>
        </pc:spChg>
        <pc:spChg chg="add mod ord">
          <ac:chgData name="Graham Macy, Madeleine E" userId="9180bfe0-0828-4b86-a8fb-cecf48e58a76" providerId="ADAL" clId="{DAF0452F-FD1D-4CD5-84AE-C28BEB1F796C}" dt="2024-08-07T14:53:57.780" v="2833" actId="1076"/>
          <ac:spMkLst>
            <pc:docMk/>
            <pc:sldMk cId="3802209090" sldId="261"/>
            <ac:spMk id="42" creationId="{5E11DFFF-2BCF-131E-8DF2-7F98D59A222F}"/>
          </ac:spMkLst>
        </pc:spChg>
        <pc:spChg chg="add mod">
          <ac:chgData name="Graham Macy, Madeleine E" userId="9180bfe0-0828-4b86-a8fb-cecf48e58a76" providerId="ADAL" clId="{DAF0452F-FD1D-4CD5-84AE-C28BEB1F796C}" dt="2024-08-07T14:56:19.546" v="2912" actId="20577"/>
          <ac:spMkLst>
            <pc:docMk/>
            <pc:sldMk cId="3802209090" sldId="261"/>
            <ac:spMk id="43" creationId="{B3E08DF4-1860-B5A8-5131-969C37DACC2F}"/>
          </ac:spMkLst>
        </pc:spChg>
        <pc:spChg chg="add mod">
          <ac:chgData name="Graham Macy, Madeleine E" userId="9180bfe0-0828-4b86-a8fb-cecf48e58a76" providerId="ADAL" clId="{DAF0452F-FD1D-4CD5-84AE-C28BEB1F796C}" dt="2024-08-07T14:56:07.288" v="2902" actId="20577"/>
          <ac:spMkLst>
            <pc:docMk/>
            <pc:sldMk cId="3802209090" sldId="261"/>
            <ac:spMk id="44" creationId="{3AA909EA-33EB-7CCE-D1F7-BA1A7132849E}"/>
          </ac:spMkLst>
        </pc:spChg>
        <pc:spChg chg="add mod">
          <ac:chgData name="Graham Macy, Madeleine E" userId="9180bfe0-0828-4b86-a8fb-cecf48e58a76" providerId="ADAL" clId="{DAF0452F-FD1D-4CD5-84AE-C28BEB1F796C}" dt="2024-08-07T14:56:27.891" v="2916" actId="20577"/>
          <ac:spMkLst>
            <pc:docMk/>
            <pc:sldMk cId="3802209090" sldId="261"/>
            <ac:spMk id="45" creationId="{43183C73-8640-1336-1836-1CD0DF19327C}"/>
          </ac:spMkLst>
        </pc:spChg>
        <pc:picChg chg="add del mod">
          <ac:chgData name="Graham Macy, Madeleine E" userId="9180bfe0-0828-4b86-a8fb-cecf48e58a76" providerId="ADAL" clId="{DAF0452F-FD1D-4CD5-84AE-C28BEB1F796C}" dt="2024-08-07T14:20:00.461" v="1317" actId="478"/>
          <ac:picMkLst>
            <pc:docMk/>
            <pc:sldMk cId="3802209090" sldId="261"/>
            <ac:picMk id="10" creationId="{A41367E7-7C2E-7F3D-D17A-240B03B17063}"/>
          </ac:picMkLst>
        </pc:picChg>
        <pc:picChg chg="add del mod">
          <ac:chgData name="Graham Macy, Madeleine E" userId="9180bfe0-0828-4b86-a8fb-cecf48e58a76" providerId="ADAL" clId="{DAF0452F-FD1D-4CD5-84AE-C28BEB1F796C}" dt="2024-08-07T14:34:37.021" v="1741" actId="478"/>
          <ac:picMkLst>
            <pc:docMk/>
            <pc:sldMk cId="3802209090" sldId="261"/>
            <ac:picMk id="14" creationId="{C11DF32B-D34E-C8EC-5844-A2151D0FEF1A}"/>
          </ac:picMkLst>
        </pc:picChg>
      </pc:sldChg>
      <pc:sldChg chg="del">
        <pc:chgData name="Graham Macy, Madeleine E" userId="9180bfe0-0828-4b86-a8fb-cecf48e58a76" providerId="ADAL" clId="{DAF0452F-FD1D-4CD5-84AE-C28BEB1F796C}" dt="2024-08-07T12:43:25.721" v="970" actId="47"/>
        <pc:sldMkLst>
          <pc:docMk/>
          <pc:sldMk cId="1480616949" sldId="262"/>
        </pc:sldMkLst>
      </pc:sldChg>
      <pc:sldChg chg="addSp modSp new mod">
        <pc:chgData name="Graham Macy, Madeleine E" userId="9180bfe0-0828-4b86-a8fb-cecf48e58a76" providerId="ADAL" clId="{DAF0452F-FD1D-4CD5-84AE-C28BEB1F796C}" dt="2024-08-07T14:51:10.744" v="2753" actId="1076"/>
        <pc:sldMkLst>
          <pc:docMk/>
          <pc:sldMk cId="1778324590" sldId="262"/>
        </pc:sldMkLst>
        <pc:spChg chg="mod">
          <ac:chgData name="Graham Macy, Madeleine E" userId="9180bfe0-0828-4b86-a8fb-cecf48e58a76" providerId="ADAL" clId="{DAF0452F-FD1D-4CD5-84AE-C28BEB1F796C}" dt="2024-08-07T14:51:00.446" v="2750"/>
          <ac:spMkLst>
            <pc:docMk/>
            <pc:sldMk cId="1778324590" sldId="262"/>
            <ac:spMk id="3" creationId="{0E583026-40CC-59B1-9E22-287543E790B0}"/>
          </ac:spMkLst>
        </pc:spChg>
        <pc:spChg chg="mod">
          <ac:chgData name="Graham Macy, Madeleine E" userId="9180bfe0-0828-4b86-a8fb-cecf48e58a76" providerId="ADAL" clId="{DAF0452F-FD1D-4CD5-84AE-C28BEB1F796C}" dt="2024-08-07T14:49:33.128" v="2509" actId="20577"/>
          <ac:spMkLst>
            <pc:docMk/>
            <pc:sldMk cId="1778324590" sldId="262"/>
            <ac:spMk id="6" creationId="{D356ED32-D46A-86B7-1E83-8D7A8924062B}"/>
          </ac:spMkLst>
        </pc:spChg>
        <pc:picChg chg="add mod">
          <ac:chgData name="Graham Macy, Madeleine E" userId="9180bfe0-0828-4b86-a8fb-cecf48e58a76" providerId="ADAL" clId="{DAF0452F-FD1D-4CD5-84AE-C28BEB1F796C}" dt="2024-08-07T14:51:10.744" v="2753" actId="1076"/>
          <ac:picMkLst>
            <pc:docMk/>
            <pc:sldMk cId="1778324590" sldId="262"/>
            <ac:picMk id="10" creationId="{CA0C917B-2F79-9093-7AB5-7C7ED1C52069}"/>
          </ac:picMkLst>
        </pc:picChg>
      </pc:sldChg>
      <pc:sldChg chg="del">
        <pc:chgData name="Graham Macy, Madeleine E" userId="9180bfe0-0828-4b86-a8fb-cecf48e58a76" providerId="ADAL" clId="{DAF0452F-FD1D-4CD5-84AE-C28BEB1F796C}" dt="2024-08-07T12:34:20.119" v="7" actId="47"/>
        <pc:sldMkLst>
          <pc:docMk/>
          <pc:sldMk cId="3178483019" sldId="263"/>
        </pc:sldMkLst>
      </pc:sldChg>
    </pc:docChg>
  </pc:docChgLst>
  <pc:docChgLst>
    <pc:chgData name="Graham Macy, Madeleine E" userId="9180bfe0-0828-4b86-a8fb-cecf48e58a76" providerId="ADAL" clId="{ABA75565-2E69-488E-9145-348786BEEDB0}"/>
    <pc:docChg chg="undo custSel addSld delSld modSld">
      <pc:chgData name="Graham Macy, Madeleine E" userId="9180bfe0-0828-4b86-a8fb-cecf48e58a76" providerId="ADAL" clId="{ABA75565-2E69-488E-9145-348786BEEDB0}" dt="2024-06-05T02:21:34.111" v="2683" actId="20577"/>
      <pc:docMkLst>
        <pc:docMk/>
      </pc:docMkLst>
      <pc:sldChg chg="modSp mod">
        <pc:chgData name="Graham Macy, Madeleine E" userId="9180bfe0-0828-4b86-a8fb-cecf48e58a76" providerId="ADAL" clId="{ABA75565-2E69-488E-9145-348786BEEDB0}" dt="2024-06-05T02:20:16.089" v="2496" actId="20577"/>
        <pc:sldMkLst>
          <pc:docMk/>
          <pc:sldMk cId="273391776" sldId="257"/>
        </pc:sldMkLst>
        <pc:spChg chg="mod">
          <ac:chgData name="Graham Macy, Madeleine E" userId="9180bfe0-0828-4b86-a8fb-cecf48e58a76" providerId="ADAL" clId="{ABA75565-2E69-488E-9145-348786BEEDB0}" dt="2024-06-05T02:20:16.089" v="2496" actId="20577"/>
          <ac:spMkLst>
            <pc:docMk/>
            <pc:sldMk cId="273391776" sldId="257"/>
            <ac:spMk id="13" creationId="{26653D33-268A-176B-4875-B97E7D1C825F}"/>
          </ac:spMkLst>
        </pc:spChg>
      </pc:sldChg>
      <pc:sldChg chg="addSp modSp mod">
        <pc:chgData name="Graham Macy, Madeleine E" userId="9180bfe0-0828-4b86-a8fb-cecf48e58a76" providerId="ADAL" clId="{ABA75565-2E69-488E-9145-348786BEEDB0}" dt="2024-06-05T01:57:01.990" v="34" actId="20577"/>
        <pc:sldMkLst>
          <pc:docMk/>
          <pc:sldMk cId="4264511795" sldId="258"/>
        </pc:sldMkLst>
        <pc:spChg chg="mod">
          <ac:chgData name="Graham Macy, Madeleine E" userId="9180bfe0-0828-4b86-a8fb-cecf48e58a76" providerId="ADAL" clId="{ABA75565-2E69-488E-9145-348786BEEDB0}" dt="2024-06-05T01:56:52.981" v="28" actId="20577"/>
          <ac:spMkLst>
            <pc:docMk/>
            <pc:sldMk cId="4264511795" sldId="258"/>
            <ac:spMk id="3" creationId="{32F3DF56-42C8-2785-94D1-C6CAC8E81071}"/>
          </ac:spMkLst>
        </pc:spChg>
        <pc:spChg chg="mod">
          <ac:chgData name="Graham Macy, Madeleine E" userId="9180bfe0-0828-4b86-a8fb-cecf48e58a76" providerId="ADAL" clId="{ABA75565-2E69-488E-9145-348786BEEDB0}" dt="2024-06-05T01:57:01.990" v="34" actId="20577"/>
          <ac:spMkLst>
            <pc:docMk/>
            <pc:sldMk cId="4264511795" sldId="258"/>
            <ac:spMk id="6" creationId="{BCB44D1D-71CA-03A8-C97C-862833059890}"/>
          </ac:spMkLst>
        </pc:spChg>
        <pc:picChg chg="add mod">
          <ac:chgData name="Graham Macy, Madeleine E" userId="9180bfe0-0828-4b86-a8fb-cecf48e58a76" providerId="ADAL" clId="{ABA75565-2E69-488E-9145-348786BEEDB0}" dt="2024-06-05T01:56:42.509" v="6" actId="1076"/>
          <ac:picMkLst>
            <pc:docMk/>
            <pc:sldMk cId="4264511795" sldId="258"/>
            <ac:picMk id="1120" creationId="{E64829CC-0042-473D-AF27-84A4DB6ED514}"/>
          </ac:picMkLst>
        </pc:picChg>
      </pc:sldChg>
      <pc:sldChg chg="modSp mod">
        <pc:chgData name="Graham Macy, Madeleine E" userId="9180bfe0-0828-4b86-a8fb-cecf48e58a76" providerId="ADAL" clId="{ABA75565-2E69-488E-9145-348786BEEDB0}" dt="2024-06-05T02:05:08.456" v="913" actId="20577"/>
        <pc:sldMkLst>
          <pc:docMk/>
          <pc:sldMk cId="1150760341" sldId="259"/>
        </pc:sldMkLst>
        <pc:spChg chg="mod">
          <ac:chgData name="Graham Macy, Madeleine E" userId="9180bfe0-0828-4b86-a8fb-cecf48e58a76" providerId="ADAL" clId="{ABA75565-2E69-488E-9145-348786BEEDB0}" dt="2024-06-05T02:05:08.456" v="913" actId="20577"/>
          <ac:spMkLst>
            <pc:docMk/>
            <pc:sldMk cId="1150760341" sldId="259"/>
            <ac:spMk id="3" creationId="{7CAB6B08-9F1C-0E47-D560-1FBC6670796E}"/>
          </ac:spMkLst>
        </pc:spChg>
        <pc:spChg chg="mod">
          <ac:chgData name="Graham Macy, Madeleine E" userId="9180bfe0-0828-4b86-a8fb-cecf48e58a76" providerId="ADAL" clId="{ABA75565-2E69-488E-9145-348786BEEDB0}" dt="2024-06-05T01:59:01.111" v="330" actId="20577"/>
          <ac:spMkLst>
            <pc:docMk/>
            <pc:sldMk cId="1150760341" sldId="259"/>
            <ac:spMk id="6" creationId="{DB54CC16-993D-A776-3BF1-75A8BDF71036}"/>
          </ac:spMkLst>
        </pc:spChg>
      </pc:sldChg>
      <pc:sldChg chg="modSp add del mod">
        <pc:chgData name="Graham Macy, Madeleine E" userId="9180bfe0-0828-4b86-a8fb-cecf48e58a76" providerId="ADAL" clId="{ABA75565-2E69-488E-9145-348786BEEDB0}" dt="2024-06-05T02:01:52.943" v="556" actId="47"/>
        <pc:sldMkLst>
          <pc:docMk/>
          <pc:sldMk cId="2797397777" sldId="260"/>
        </pc:sldMkLst>
        <pc:spChg chg="mod">
          <ac:chgData name="Graham Macy, Madeleine E" userId="9180bfe0-0828-4b86-a8fb-cecf48e58a76" providerId="ADAL" clId="{ABA75565-2E69-488E-9145-348786BEEDB0}" dt="2024-06-05T02:01:49.971" v="555" actId="20577"/>
          <ac:spMkLst>
            <pc:docMk/>
            <pc:sldMk cId="2797397777" sldId="260"/>
            <ac:spMk id="3" creationId="{7CAB6B08-9F1C-0E47-D560-1FBC6670796E}"/>
          </ac:spMkLst>
        </pc:spChg>
        <pc:spChg chg="mod">
          <ac:chgData name="Graham Macy, Madeleine E" userId="9180bfe0-0828-4b86-a8fb-cecf48e58a76" providerId="ADAL" clId="{ABA75565-2E69-488E-9145-348786BEEDB0}" dt="2024-06-05T02:00:29.513" v="515" actId="20577"/>
          <ac:spMkLst>
            <pc:docMk/>
            <pc:sldMk cId="2797397777" sldId="260"/>
            <ac:spMk id="6" creationId="{DB54CC16-993D-A776-3BF1-75A8BDF71036}"/>
          </ac:spMkLst>
        </pc:spChg>
      </pc:sldChg>
      <pc:sldChg chg="addSp modSp add mod modAnim">
        <pc:chgData name="Graham Macy, Madeleine E" userId="9180bfe0-0828-4b86-a8fb-cecf48e58a76" providerId="ADAL" clId="{ABA75565-2E69-488E-9145-348786BEEDB0}" dt="2024-06-05T02:19:43.820" v="2464"/>
        <pc:sldMkLst>
          <pc:docMk/>
          <pc:sldMk cId="3191485009" sldId="260"/>
        </pc:sldMkLst>
        <pc:spChg chg="mod">
          <ac:chgData name="Graham Macy, Madeleine E" userId="9180bfe0-0828-4b86-a8fb-cecf48e58a76" providerId="ADAL" clId="{ABA75565-2E69-488E-9145-348786BEEDB0}" dt="2024-06-05T02:07:17.461" v="1332" actId="20577"/>
          <ac:spMkLst>
            <pc:docMk/>
            <pc:sldMk cId="3191485009" sldId="260"/>
            <ac:spMk id="3" creationId="{7CAB6B08-9F1C-0E47-D560-1FBC6670796E}"/>
          </ac:spMkLst>
        </pc:spChg>
        <pc:spChg chg="mod">
          <ac:chgData name="Graham Macy, Madeleine E" userId="9180bfe0-0828-4b86-a8fb-cecf48e58a76" providerId="ADAL" clId="{ABA75565-2E69-488E-9145-348786BEEDB0}" dt="2024-06-05T02:02:32.403" v="615" actId="20577"/>
          <ac:spMkLst>
            <pc:docMk/>
            <pc:sldMk cId="3191485009" sldId="260"/>
            <ac:spMk id="6" creationId="{DB54CC16-993D-A776-3BF1-75A8BDF71036}"/>
          </ac:spMkLst>
        </pc:spChg>
        <pc:spChg chg="add mod">
          <ac:chgData name="Graham Macy, Madeleine E" userId="9180bfe0-0828-4b86-a8fb-cecf48e58a76" providerId="ADAL" clId="{ABA75565-2E69-488E-9145-348786BEEDB0}" dt="2024-06-05T02:19:22.876" v="2462" actId="1076"/>
          <ac:spMkLst>
            <pc:docMk/>
            <pc:sldMk cId="3191485009" sldId="260"/>
            <ac:spMk id="9" creationId="{35F693C2-552C-A2F8-C0F4-1B820175240C}"/>
          </ac:spMkLst>
        </pc:spChg>
      </pc:sldChg>
      <pc:sldChg chg="addSp delSp modSp add mod">
        <pc:chgData name="Graham Macy, Madeleine E" userId="9180bfe0-0828-4b86-a8fb-cecf48e58a76" providerId="ADAL" clId="{ABA75565-2E69-488E-9145-348786BEEDB0}" dt="2024-06-05T02:21:34.111" v="2683" actId="20577"/>
        <pc:sldMkLst>
          <pc:docMk/>
          <pc:sldMk cId="417675987" sldId="261"/>
        </pc:sldMkLst>
        <pc:spChg chg="del">
          <ac:chgData name="Graham Macy, Madeleine E" userId="9180bfe0-0828-4b86-a8fb-cecf48e58a76" providerId="ADAL" clId="{ABA75565-2E69-488E-9145-348786BEEDB0}" dt="2024-06-05T02:14:02.772" v="1998"/>
          <ac:spMkLst>
            <pc:docMk/>
            <pc:sldMk cId="417675987" sldId="261"/>
            <ac:spMk id="2" creationId="{A400ECB7-BB12-A64B-8BF7-BD3D51DFB57F}"/>
          </ac:spMkLst>
        </pc:spChg>
        <pc:spChg chg="mod">
          <ac:chgData name="Graham Macy, Madeleine E" userId="9180bfe0-0828-4b86-a8fb-cecf48e58a76" providerId="ADAL" clId="{ABA75565-2E69-488E-9145-348786BEEDB0}" dt="2024-06-05T02:21:34.111" v="2683" actId="20577"/>
          <ac:spMkLst>
            <pc:docMk/>
            <pc:sldMk cId="417675987" sldId="261"/>
            <ac:spMk id="3" creationId="{7CAB6B08-9F1C-0E47-D560-1FBC6670796E}"/>
          </ac:spMkLst>
        </pc:spChg>
        <pc:spChg chg="mod">
          <ac:chgData name="Graham Macy, Madeleine E" userId="9180bfe0-0828-4b86-a8fb-cecf48e58a76" providerId="ADAL" clId="{ABA75565-2E69-488E-9145-348786BEEDB0}" dt="2024-06-05T02:18:04.099" v="2412" actId="20577"/>
          <ac:spMkLst>
            <pc:docMk/>
            <pc:sldMk cId="417675987" sldId="261"/>
            <ac:spMk id="6" creationId="{DB54CC16-993D-A776-3BF1-75A8BDF71036}"/>
          </ac:spMkLst>
        </pc:spChg>
        <pc:spChg chg="add mod">
          <ac:chgData name="Graham Macy, Madeleine E" userId="9180bfe0-0828-4b86-a8fb-cecf48e58a76" providerId="ADAL" clId="{ABA75565-2E69-488E-9145-348786BEEDB0}" dt="2024-06-05T02:14:51.481" v="2053" actId="478"/>
          <ac:spMkLst>
            <pc:docMk/>
            <pc:sldMk cId="417675987" sldId="261"/>
            <ac:spMk id="14" creationId="{28CABCAB-0867-0F48-86B2-84B8660DDF1F}"/>
          </ac:spMkLst>
        </pc:spChg>
        <pc:picChg chg="add del mod">
          <ac:chgData name="Graham Macy, Madeleine E" userId="9180bfe0-0828-4b86-a8fb-cecf48e58a76" providerId="ADAL" clId="{ABA75565-2E69-488E-9145-348786BEEDB0}" dt="2024-06-05T02:14:51.481" v="2053" actId="478"/>
          <ac:picMkLst>
            <pc:docMk/>
            <pc:sldMk cId="417675987" sldId="261"/>
            <ac:picMk id="10" creationId="{7DC1C304-A834-CCAF-1115-8B12F3DFEBBE}"/>
          </ac:picMkLst>
        </pc:picChg>
        <pc:picChg chg="add mod">
          <ac:chgData name="Graham Macy, Madeleine E" userId="9180bfe0-0828-4b86-a8fb-cecf48e58a76" providerId="ADAL" clId="{ABA75565-2E69-488E-9145-348786BEEDB0}" dt="2024-06-05T02:17:29.927" v="2400" actId="1076"/>
          <ac:picMkLst>
            <pc:docMk/>
            <pc:sldMk cId="417675987" sldId="261"/>
            <ac:picMk id="12" creationId="{A9FDD117-74DC-B1AB-94D1-4A3C297FFA1A}"/>
          </ac:picMkLst>
        </pc:picChg>
      </pc:sldChg>
      <pc:sldChg chg="modSp add del mod">
        <pc:chgData name="Graham Macy, Madeleine E" userId="9180bfe0-0828-4b86-a8fb-cecf48e58a76" providerId="ADAL" clId="{ABA75565-2E69-488E-9145-348786BEEDB0}" dt="2024-06-05T02:19:32.689" v="2463" actId="47"/>
        <pc:sldMkLst>
          <pc:docMk/>
          <pc:sldMk cId="441611591" sldId="262"/>
        </pc:sldMkLst>
        <pc:spChg chg="mod">
          <ac:chgData name="Graham Macy, Madeleine E" userId="9180bfe0-0828-4b86-a8fb-cecf48e58a76" providerId="ADAL" clId="{ABA75565-2E69-488E-9145-348786BEEDB0}" dt="2024-06-05T02:18:43.831" v="2426" actId="20577"/>
          <ac:spMkLst>
            <pc:docMk/>
            <pc:sldMk cId="441611591" sldId="262"/>
            <ac:spMk id="3" creationId="{7CAB6B08-9F1C-0E47-D560-1FBC6670796E}"/>
          </ac:spMkLst>
        </pc:spChg>
      </pc:sldChg>
    </pc:docChg>
  </pc:docChgLst>
  <pc:docChgLst>
    <pc:chgData name="Graham Macy, Madeleine E" userId="9180bfe0-0828-4b86-a8fb-cecf48e58a76" providerId="ADAL" clId="{C48F4C18-9E2B-4E6B-A7EC-0770B874F52D}"/>
    <pc:docChg chg="undo custSel addSld delSld modSld sldOrd">
      <pc:chgData name="Graham Macy, Madeleine E" userId="9180bfe0-0828-4b86-a8fb-cecf48e58a76" providerId="ADAL" clId="{C48F4C18-9E2B-4E6B-A7EC-0770B874F52D}" dt="2024-06-12T13:29:54.806" v="2149" actId="20577"/>
      <pc:docMkLst>
        <pc:docMk/>
      </pc:docMkLst>
      <pc:sldChg chg="modSp mod">
        <pc:chgData name="Graham Macy, Madeleine E" userId="9180bfe0-0828-4b86-a8fb-cecf48e58a76" providerId="ADAL" clId="{C48F4C18-9E2B-4E6B-A7EC-0770B874F52D}" dt="2024-06-12T13:01:07.836" v="2" actId="20577"/>
        <pc:sldMkLst>
          <pc:docMk/>
          <pc:sldMk cId="1781031597" sldId="256"/>
        </pc:sldMkLst>
        <pc:spChg chg="mod">
          <ac:chgData name="Graham Macy, Madeleine E" userId="9180bfe0-0828-4b86-a8fb-cecf48e58a76" providerId="ADAL" clId="{C48F4C18-9E2B-4E6B-A7EC-0770B874F52D}" dt="2024-06-12T13:01:07.836" v="2" actId="20577"/>
          <ac:spMkLst>
            <pc:docMk/>
            <pc:sldMk cId="1781031597" sldId="256"/>
            <ac:spMk id="3" creationId="{B2B19636-3C03-EB10-21FE-5A71DB39C530}"/>
          </ac:spMkLst>
        </pc:spChg>
      </pc:sldChg>
      <pc:sldChg chg="modSp mod">
        <pc:chgData name="Graham Macy, Madeleine E" userId="9180bfe0-0828-4b86-a8fb-cecf48e58a76" providerId="ADAL" clId="{C48F4C18-9E2B-4E6B-A7EC-0770B874F52D}" dt="2024-06-12T13:29:54.806" v="2149" actId="20577"/>
        <pc:sldMkLst>
          <pc:docMk/>
          <pc:sldMk cId="417675987" sldId="261"/>
        </pc:sldMkLst>
        <pc:spChg chg="mod">
          <ac:chgData name="Graham Macy, Madeleine E" userId="9180bfe0-0828-4b86-a8fb-cecf48e58a76" providerId="ADAL" clId="{C48F4C18-9E2B-4E6B-A7EC-0770B874F52D}" dt="2024-06-12T13:29:54.806" v="2149" actId="20577"/>
          <ac:spMkLst>
            <pc:docMk/>
            <pc:sldMk cId="417675987" sldId="261"/>
            <ac:spMk id="3" creationId="{7CAB6B08-9F1C-0E47-D560-1FBC6670796E}"/>
          </ac:spMkLst>
        </pc:spChg>
        <pc:spChg chg="mod">
          <ac:chgData name="Graham Macy, Madeleine E" userId="9180bfe0-0828-4b86-a8fb-cecf48e58a76" providerId="ADAL" clId="{C48F4C18-9E2B-4E6B-A7EC-0770B874F52D}" dt="2024-06-12T13:01:17.072" v="5" actId="20577"/>
          <ac:spMkLst>
            <pc:docMk/>
            <pc:sldMk cId="417675987" sldId="261"/>
            <ac:spMk id="6" creationId="{DB54CC16-993D-A776-3BF1-75A8BDF71036}"/>
          </ac:spMkLst>
        </pc:spChg>
        <pc:picChg chg="mod">
          <ac:chgData name="Graham Macy, Madeleine E" userId="9180bfe0-0828-4b86-a8fb-cecf48e58a76" providerId="ADAL" clId="{C48F4C18-9E2B-4E6B-A7EC-0770B874F52D}" dt="2024-06-12T13:06:54.915" v="869" actId="1076"/>
          <ac:picMkLst>
            <pc:docMk/>
            <pc:sldMk cId="417675987" sldId="261"/>
            <ac:picMk id="12" creationId="{A9FDD117-74DC-B1AB-94D1-4A3C297FFA1A}"/>
          </ac:picMkLst>
        </pc:picChg>
      </pc:sldChg>
      <pc:sldChg chg="modSp new mod">
        <pc:chgData name="Graham Macy, Madeleine E" userId="9180bfe0-0828-4b86-a8fb-cecf48e58a76" providerId="ADAL" clId="{C48F4C18-9E2B-4E6B-A7EC-0770B874F52D}" dt="2024-06-12T13:28:59.669" v="2097" actId="207"/>
        <pc:sldMkLst>
          <pc:docMk/>
          <pc:sldMk cId="1480616949" sldId="262"/>
        </pc:sldMkLst>
        <pc:spChg chg="mod">
          <ac:chgData name="Graham Macy, Madeleine E" userId="9180bfe0-0828-4b86-a8fb-cecf48e58a76" providerId="ADAL" clId="{C48F4C18-9E2B-4E6B-A7EC-0770B874F52D}" dt="2024-06-12T13:28:59.669" v="2097" actId="207"/>
          <ac:spMkLst>
            <pc:docMk/>
            <pc:sldMk cId="1480616949" sldId="262"/>
            <ac:spMk id="3" creationId="{381DA0E2-CC76-97C6-29F9-318B185FE139}"/>
          </ac:spMkLst>
        </pc:spChg>
        <pc:spChg chg="mod">
          <ac:chgData name="Graham Macy, Madeleine E" userId="9180bfe0-0828-4b86-a8fb-cecf48e58a76" providerId="ADAL" clId="{C48F4C18-9E2B-4E6B-A7EC-0770B874F52D}" dt="2024-06-12T13:05:07.146" v="512" actId="20577"/>
          <ac:spMkLst>
            <pc:docMk/>
            <pc:sldMk cId="1480616949" sldId="262"/>
            <ac:spMk id="6" creationId="{03EEEECA-EAC4-AF7E-0E7F-A1D50BB0CC35}"/>
          </ac:spMkLst>
        </pc:spChg>
      </pc:sldChg>
      <pc:sldChg chg="new del">
        <pc:chgData name="Graham Macy, Madeleine E" userId="9180bfe0-0828-4b86-a8fb-cecf48e58a76" providerId="ADAL" clId="{C48F4C18-9E2B-4E6B-A7EC-0770B874F52D}" dt="2024-06-12T13:07:48.100" v="922" actId="680"/>
        <pc:sldMkLst>
          <pc:docMk/>
          <pc:sldMk cId="1528014485" sldId="263"/>
        </pc:sldMkLst>
      </pc:sldChg>
      <pc:sldChg chg="modSp new mod ord">
        <pc:chgData name="Graham Macy, Madeleine E" userId="9180bfe0-0828-4b86-a8fb-cecf48e58a76" providerId="ADAL" clId="{C48F4C18-9E2B-4E6B-A7EC-0770B874F52D}" dt="2024-06-12T13:12:25.471" v="1907"/>
        <pc:sldMkLst>
          <pc:docMk/>
          <pc:sldMk cId="3178483019" sldId="263"/>
        </pc:sldMkLst>
        <pc:spChg chg="mod">
          <ac:chgData name="Graham Macy, Madeleine E" userId="9180bfe0-0828-4b86-a8fb-cecf48e58a76" providerId="ADAL" clId="{C48F4C18-9E2B-4E6B-A7EC-0770B874F52D}" dt="2024-06-12T13:12:01.252" v="1905" actId="20577"/>
          <ac:spMkLst>
            <pc:docMk/>
            <pc:sldMk cId="3178483019" sldId="263"/>
            <ac:spMk id="3" creationId="{2A346ECF-3959-0E92-A8C0-9433CEF79993}"/>
          </ac:spMkLst>
        </pc:spChg>
        <pc:spChg chg="mod">
          <ac:chgData name="Graham Macy, Madeleine E" userId="9180bfe0-0828-4b86-a8fb-cecf48e58a76" providerId="ADAL" clId="{C48F4C18-9E2B-4E6B-A7EC-0770B874F52D}" dt="2024-06-12T13:07:55.238" v="951" actId="20577"/>
          <ac:spMkLst>
            <pc:docMk/>
            <pc:sldMk cId="3178483019" sldId="263"/>
            <ac:spMk id="6" creationId="{E47A8B5E-9487-118A-DB96-BE7318D01A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A322-D0C3-4BC6-A526-DD159AFE977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7BF40-35E4-4811-A643-9B3D93D5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5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raphic 138">
            <a:extLst>
              <a:ext uri="{FF2B5EF4-FFF2-40B4-BE49-F238E27FC236}">
                <a16:creationId xmlns:a16="http://schemas.microsoft.com/office/drawing/2014/main" id="{FAB6A493-0B22-4B92-A58F-C7433FACB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" y="1446"/>
            <a:ext cx="12192000" cy="68580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36516293-616B-4708-986C-98B67A033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717" y="5402295"/>
            <a:ext cx="2509308" cy="1163169"/>
          </a:xfrm>
          <a:prstGeom prst="rect">
            <a:avLst/>
          </a:prstGeom>
          <a:effectLst>
            <a:glow rad="63500">
              <a:srgbClr val="B4A168">
                <a:alpha val="25000"/>
              </a:srgb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1FDD6-1597-FA22-C401-4D5BFAE1613B}"/>
              </a:ext>
            </a:extLst>
          </p:cNvPr>
          <p:cNvSpPr txBox="1"/>
          <p:nvPr userDrawn="1"/>
        </p:nvSpPr>
        <p:spPr>
          <a:xfrm>
            <a:off x="-22868" y="6566910"/>
            <a:ext cx="3313729" cy="307777"/>
          </a:xfrm>
          <a:prstGeom prst="rect">
            <a:avLst/>
          </a:prstGeom>
          <a:noFill/>
          <a:ln w="31759" cap="flat">
            <a:noFill/>
            <a:prstDash val="solid"/>
            <a:miter/>
          </a:ln>
          <a:effectLst>
            <a:glow rad="38100">
              <a:srgbClr val="B4A168">
                <a:alpha val="25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effectLst>
                  <a:glow rad="25400">
                    <a:srgbClr val="A4925A">
                      <a:alpha val="40000"/>
                    </a:srgb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Aerospace Systems Design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F5946-B1B7-F2BF-2AE0-B8903B559E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98079" y="5638800"/>
            <a:ext cx="9493921" cy="1220647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4549DB9-0DB4-42BE-B36A-4789962F5A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61400" y="1446"/>
            <a:ext cx="3530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56480-DBBE-4208-A18C-8897508D1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993" y="1819495"/>
            <a:ext cx="7604307" cy="193970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B634C39-8148-4489-B617-42B29E340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993" y="3860800"/>
            <a:ext cx="7604307" cy="1163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591806E-2ACF-56AB-A374-3EB38F5B49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10424160" cy="2633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80" y="3536443"/>
            <a:ext cx="10424160" cy="2633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15CE43-B33C-179D-E0BC-5490CE8001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9F16323-542E-58C3-B493-F31F3AA80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E4198F27-C86B-E21C-2AA7-107BD49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1835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1250"/>
            <a:ext cx="10424160" cy="351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4410837"/>
            <a:ext cx="1042416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D182188-C463-6EA1-429C-C6A6B278B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2A5E70B-9F25-D498-1E3B-36F04E9EA5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9118E036-79ED-FDA3-0137-5EB4E79AC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22310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1042416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2658619"/>
            <a:ext cx="10424160" cy="351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2A60F8-EDF8-497D-68C4-C600EE8B4F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BE4E5AB-9785-04E6-1208-E6C7DF8B1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01A8BE26-93D7-30DF-F246-02A2058C7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22114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2: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1250"/>
            <a:ext cx="10424160" cy="351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4410837"/>
            <a:ext cx="516636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47C00-6A63-4EE5-A2D1-42C5BACE89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88480" y="4410837"/>
            <a:ext cx="516636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0A1565-4996-1941-A3B9-7789E19FE4E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746DB291-35AB-5E18-2BEC-494193EBF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4E32A7D6-69DA-F0F2-8422-CD876AB7A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71013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(1:1)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516636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2658619"/>
            <a:ext cx="10424160" cy="351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CE7A35-408C-462B-8802-6F1EB8BD049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88480" y="862965"/>
            <a:ext cx="516636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35620AA-ACEC-EABE-B487-01DFB6195D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7E6B56F-9F99-5F75-3D21-422DF0D550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A6CD131F-F1D1-2B0C-DDAF-7C38F68E5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75622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2:(1: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1250"/>
            <a:ext cx="10424160" cy="351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4410837"/>
            <a:ext cx="342900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47C00-6A63-4EE5-A2D1-42C5BACE89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28259" y="4410837"/>
            <a:ext cx="342900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369F716-C3F6-445B-B8F7-FDB857265AC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625840" y="4410837"/>
            <a:ext cx="342900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1720E1A-CFDD-CAAB-FCD4-69AA65C980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57C4F60-1515-1F18-A255-ED95ACCE1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B7E98551-5F3D-B923-08B5-B67FDF96F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21149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(1:1:1)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342900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2658619"/>
            <a:ext cx="10424160" cy="351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CE7A35-408C-462B-8802-6F1EB8BD049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28260" y="862965"/>
            <a:ext cx="342900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78258D-D6BD-4623-B897-7F045DF6DE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625840" y="862965"/>
            <a:ext cx="3429000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D7962EB4-AAD2-4DC1-9905-D417DEAA8F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35656C1-0246-C959-9555-E8DC34DC4E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8D62597A-ADD2-B0D5-F308-6AA21387E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4166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5166360" cy="2633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862965"/>
            <a:ext cx="5166360" cy="2633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AA21D9-AD30-4024-B409-F48F0F9E1D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630680" y="3533013"/>
            <a:ext cx="5166360" cy="2633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F2A8C6-6E02-4DA7-8B78-E6BFE7D8CDF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88480" y="3533013"/>
            <a:ext cx="5166360" cy="2633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A51FBFD-8F80-F371-9D14-56B6A54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9A4F7C8-FFCA-1D2D-7D63-62A19872D2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2110DAD5-EADC-84F1-4412-0C035BF74329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406192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373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953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2F2ECAF-D9B7-4608-AD7A-CDEB7170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4A9BCA-E1C9-4947-A5D9-733F7B91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663DA-3FCF-4BA1-B1DA-DA39CA01A4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626534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8F19B9-24C6-3162-3DB6-82666B5723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FE03584-C801-17EA-2D7E-33B95910B5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601EDF4E-F8B6-A525-C20E-69A6BB19B46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58641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3"/>
            <a:ext cx="256032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1959" y="862963"/>
            <a:ext cx="256032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2F2ECAF-D9B7-4608-AD7A-CDEB7170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4A9BCA-E1C9-4947-A5D9-733F7B91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663DA-3FCF-4BA1-B1DA-DA39CA01A4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73239" y="862963"/>
            <a:ext cx="256032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9F30E9-0586-4C94-81DF-6B7986E1FC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94520" y="862965"/>
            <a:ext cx="256032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DF16F67-3ED7-D4DA-B54D-FFF9E01D99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98B877A-0C3B-FE04-D1C0-65A08CB665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1" name="Date Placeholder 7">
            <a:extLst>
              <a:ext uri="{FF2B5EF4-FFF2-40B4-BE49-F238E27FC236}">
                <a16:creationId xmlns:a16="http://schemas.microsoft.com/office/drawing/2014/main" id="{61725A3C-FD0C-C852-EFC8-E3CDEB99928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0419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1524000" y="0"/>
          <a:ext cx="0" cy="0"/>
          <a:chOff x="152400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FAB429-2CDB-4227-AE68-5A9CC880D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46143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166256-C2BF-40FD-930A-C0CED5B9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604"/>
            <a:ext cx="9144000" cy="910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41EB2B-7777-1CE0-E2E6-7BE87FE84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717" y="5402295"/>
            <a:ext cx="2509308" cy="1163169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B2D951-672D-EE04-B13D-DB14C2BA3C3C}"/>
              </a:ext>
            </a:extLst>
          </p:cNvPr>
          <p:cNvSpPr txBox="1"/>
          <p:nvPr userDrawn="1"/>
        </p:nvSpPr>
        <p:spPr>
          <a:xfrm>
            <a:off x="-22868" y="6566910"/>
            <a:ext cx="3313729" cy="307777"/>
          </a:xfrm>
          <a:prstGeom prst="rect">
            <a:avLst/>
          </a:prstGeom>
          <a:noFill/>
          <a:ln w="31759" cap="flat">
            <a:noFill/>
            <a:prstDash val="solid"/>
            <a:miter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Aerospace Systems Design Laboratory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1D79F6-92E3-3BAB-F640-5AA07C4444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8080" y="5638800"/>
            <a:ext cx="9493921" cy="12206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805CCF-99C0-2931-1EBD-025104B1D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88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5166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80" y="1726883"/>
            <a:ext cx="516636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480" y="862965"/>
            <a:ext cx="5166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8480" y="1726883"/>
            <a:ext cx="516636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C85B3CD-1E23-49CE-8A0D-EAD5528E0F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710BA8-AF20-4876-9E18-26E7A9ED38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BE5D18B-CB99-4551-BFA1-DD0EF9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4DE8512-BC82-4766-7004-DA303A934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4179414E-DD58-35B5-85AE-C01A99DCA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E9FB3CAA-B776-DE0E-A3A4-C02FA379296F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15016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342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79" y="1726883"/>
            <a:ext cx="342900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8260" y="862965"/>
            <a:ext cx="342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8259" y="1726883"/>
            <a:ext cx="342900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C85B3CD-1E23-49CE-8A0D-EAD5528E0F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710BA8-AF20-4876-9E18-26E7A9ED38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BE5D18B-CB99-4551-BFA1-DD0EF9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ECA89C-ADA0-438A-929A-7534D6752F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25840" y="862965"/>
            <a:ext cx="342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B7EA7E4-DA79-4CF4-8C7D-D049BADC57A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25840" y="1726883"/>
            <a:ext cx="342900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3D9C4940-9B5E-5CE4-3F92-948848B4ED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55801349-0892-3AC9-D0ED-C0FD226D0E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CB857502-A968-2DC4-4561-8F63D61D1E4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28577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79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5196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1959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C85B3CD-1E23-49CE-8A0D-EAD5528E0F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710BA8-AF20-4876-9E18-26E7A9ED38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BE5D18B-CB99-4551-BFA1-DD0EF9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ECA89C-ADA0-438A-929A-7534D6752F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324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B7EA7E4-DA79-4CF4-8C7D-D049BADC57A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73239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4910D1-B39B-4A24-8C6D-78FDBA912F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9452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CBA9F19-7FB6-418F-819A-758C38E548E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494520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68FA77AB-D1E0-8295-5615-8315BDE64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6ACD9C18-A13A-C6DA-7193-9FCCBF497F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8" name="Date Placeholder 7">
            <a:extLst>
              <a:ext uri="{FF2B5EF4-FFF2-40B4-BE49-F238E27FC236}">
                <a16:creationId xmlns:a16="http://schemas.microsoft.com/office/drawing/2014/main" id="{779E03FA-6E28-8CF1-AE29-C8024A7F8441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17278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lid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C8A718-B74E-44E2-94F1-F48AB956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77E4C8-23FD-424B-914B-86C182AE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F496258-98E8-0065-4F54-24F7DEB386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134CF72-9581-711A-797E-AF1F91ACAD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D9F1F9F5-A3EB-BE40-4811-1EDFD4D15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343633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C60CF839-3837-50DA-2CD8-2A2BB0E95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917646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27A47EFF-5EFD-107B-A0D4-B4C0DC477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9123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80E750-8D60-22CF-53E9-DE2E47215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 Solid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DF6093C0-39F0-5AC8-CB2C-66D000A04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9123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97DE73-7CF9-96AB-356E-D916BE3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2" y="137158"/>
            <a:ext cx="3657600" cy="228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972" y="137159"/>
            <a:ext cx="6765868" cy="6029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0680" y="2417444"/>
            <a:ext cx="3657600" cy="37490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0A16FC3-2F87-4976-B2BE-848107574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7DF85FE-755C-4946-9B1F-8EBC14F5A0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6C10A08-5784-81FD-F839-8A18936170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734E5D4-F2EA-C4D5-8FDA-E0150DD40D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3E20E57C-1F5D-2876-F97F-BAC65ADC116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09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2" y="133350"/>
            <a:ext cx="3657600" cy="228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88972" y="133350"/>
            <a:ext cx="6765868" cy="603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1372" y="2419350"/>
            <a:ext cx="3657600" cy="3747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55B56BC-A87C-47B7-BC3B-C6954B15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7007035-5BA5-4EDC-94AC-8F232732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929801E-224B-91DE-F228-8871780DA3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257DBD7-0DDB-24F5-0F60-4AA6B19358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D468138A-DB86-6E8C-50C2-20ADD5B04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50328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0B959B79-431E-4AA8-B6E6-A24645AD330F}"/>
              </a:ext>
            </a:extLst>
          </p:cNvPr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FAB6A493-0B22-4B92-A58F-C7433FACB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" y="1446"/>
            <a:ext cx="12192000" cy="68580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36516293-616B-4708-986C-98B67A033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717" y="5402295"/>
            <a:ext cx="2509308" cy="1163169"/>
          </a:xfrm>
          <a:prstGeom prst="rect">
            <a:avLst/>
          </a:prstGeom>
          <a:effectLst>
            <a:glow rad="63500">
              <a:srgbClr val="B4A168">
                <a:alpha val="25000"/>
              </a:srgb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1FDD6-1597-FA22-C401-4D5BFAE1613B}"/>
              </a:ext>
            </a:extLst>
          </p:cNvPr>
          <p:cNvSpPr txBox="1"/>
          <p:nvPr userDrawn="1"/>
        </p:nvSpPr>
        <p:spPr>
          <a:xfrm>
            <a:off x="-22868" y="6566910"/>
            <a:ext cx="3313729" cy="307777"/>
          </a:xfrm>
          <a:prstGeom prst="rect">
            <a:avLst/>
          </a:prstGeom>
          <a:noFill/>
          <a:ln w="31759" cap="flat">
            <a:noFill/>
            <a:prstDash val="solid"/>
            <a:miter/>
          </a:ln>
          <a:effectLst>
            <a:glow rad="38100">
              <a:srgbClr val="B4A168">
                <a:alpha val="25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ffectLst>
                  <a:glow rad="25400">
                    <a:srgbClr val="A4925A">
                      <a:alpha val="40000"/>
                    </a:srgb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Aerospace Systems Design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F5946-B1B7-F2BF-2AE0-B8903B559E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98079" y="5638800"/>
            <a:ext cx="9493921" cy="1220647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4549DB9-0DB4-42BE-B36A-4789962F5A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61400" y="1446"/>
            <a:ext cx="3530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56480-DBBE-4208-A18C-8897508D1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993" y="1819495"/>
            <a:ext cx="7604307" cy="193970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B634C39-8148-4489-B617-42B29E340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993" y="3860800"/>
            <a:ext cx="7604307" cy="1163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591806E-2ACF-56AB-A374-3EB38F5B49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B6FA024-4E7E-4F24-A2A9-C1E2C4DC56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1042416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58F4399-3F0F-45E4-AA41-9802AD6BBE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6D133C20-537F-37BF-8C1C-BC1AF3EB9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21117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1524000" y="0"/>
          <a:ext cx="0" cy="0"/>
          <a:chOff x="152400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76F490-EB93-4BD9-A8AE-FD38315FA755}"/>
              </a:ext>
            </a:extLst>
          </p:cNvPr>
          <p:cNvSpPr/>
          <p:nvPr userDrawn="1"/>
        </p:nvSpPr>
        <p:spPr>
          <a:xfrm>
            <a:off x="0" y="5637353"/>
            <a:ext cx="12192000" cy="122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AB429-2CDB-4227-AE68-5A9CC880D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46143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166256-C2BF-40FD-930A-C0CED5B9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604"/>
            <a:ext cx="9144000" cy="9107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60693-DD94-FD8D-0F6D-98AFEBD8399D}"/>
              </a:ext>
            </a:extLst>
          </p:cNvPr>
          <p:cNvSpPr/>
          <p:nvPr userDrawn="1"/>
        </p:nvSpPr>
        <p:spPr>
          <a:xfrm>
            <a:off x="0" y="6194544"/>
            <a:ext cx="12192000" cy="663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41EB2B-7777-1CE0-E2E6-7BE87FE84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717" y="5402295"/>
            <a:ext cx="2509308" cy="1163169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B2D951-672D-EE04-B13D-DB14C2BA3C3C}"/>
              </a:ext>
            </a:extLst>
          </p:cNvPr>
          <p:cNvSpPr txBox="1"/>
          <p:nvPr userDrawn="1"/>
        </p:nvSpPr>
        <p:spPr>
          <a:xfrm>
            <a:off x="-22868" y="6566910"/>
            <a:ext cx="3313729" cy="307777"/>
          </a:xfrm>
          <a:prstGeom prst="rect">
            <a:avLst/>
          </a:prstGeom>
          <a:noFill/>
          <a:ln w="31759" cap="flat">
            <a:noFill/>
            <a:prstDash val="solid"/>
            <a:miter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Aerospace Systems Design Laboratory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1D79F6-92E3-3BAB-F640-5AA07C4444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8080" y="5638800"/>
            <a:ext cx="9493921" cy="12206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805CCF-99C0-2931-1EBD-025104B1D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5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B6FA024-4E7E-4F24-A2A9-C1E2C4DC56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1042416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58F4399-3F0F-45E4-AA41-9802AD6BBE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6D133C20-537F-37BF-8C1C-BC1AF3EB9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56733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2F8ED2-3F27-43BD-BA88-D664DB11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0703600-6E57-4212-BC06-546C3E0E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5460CF2-EE16-C608-B863-7C9FDC562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22B5E64-AFED-699C-D9CF-7D6162F1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3920737F-9FC6-F1ED-F982-927C313EE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68126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516636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862965"/>
            <a:ext cx="516636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9EFE626-861E-D6BB-DA2A-F5331CA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25D3CAB-F859-4DF1-7F76-9E2F77177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92B9-3A36-D3F0-E778-188E7D3578A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103B3E-E89F-0DCA-F31F-B532DE03CE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C261A32-F9A3-71BB-A5B1-00B3D502AE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5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6840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7F02BE7-B43A-5750-079B-F70D00ECAD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59A21E52-738D-9C09-6F63-76E60B637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1212EFD7-F8B1-8BD4-AA0A-D3F24409BE4A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620715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5840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3A67AE-CDA6-CAEB-2D8B-BCCF6617D2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B9FF06E-E0D8-4461-8B83-142C17251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EEFDBE7F-B5D9-6AF5-06E2-40437C25F7C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874926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1:1)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3429000" cy="2606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6840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AE699F-6AB5-48F9-8777-7AF24365AF2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630679" y="3562350"/>
            <a:ext cx="3429000" cy="2606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7C330DD-D0A4-1B5D-9D3C-9A829B4F98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0B7EA64-588B-39F0-8358-A1BE6965AA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6DB18303-F4F6-460F-3E31-2B22B59091C9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365277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: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5840" y="862965"/>
            <a:ext cx="3429000" cy="2606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34686C-E92F-4944-B709-5EE44BC5A34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625840" y="3560445"/>
            <a:ext cx="3429000" cy="2606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D9A4C21-CED9-D907-044B-F0FAB16DB9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D68E661-C3B1-25D9-A49F-85C93FC590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6525666C-FB22-F3A8-AD41-3C595B019C9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161422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10424160" cy="2633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80" y="3536443"/>
            <a:ext cx="10424160" cy="2633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15CE43-B33C-179D-E0BC-5490CE8001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9F16323-542E-58C3-B493-F31F3AA80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E4198F27-C86B-E21C-2AA7-107BD49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996033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1250"/>
            <a:ext cx="10424160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4410837"/>
            <a:ext cx="1042416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D182188-C463-6EA1-429C-C6A6B278B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2A5E70B-9F25-D498-1E3B-36F04E9EA5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9118E036-79ED-FDA3-0137-5EB4E79AC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9443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32F8ED2-3F27-43BD-BA88-D664DB11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0703600-6E57-4212-BC06-546C3E0E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5460CF2-EE16-C608-B863-7C9FDC562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22B5E64-AFED-699C-D9CF-7D6162F1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3920737F-9FC6-F1ED-F982-927C313EE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532881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1042416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2658619"/>
            <a:ext cx="10424160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2A60F8-EDF8-497D-68C4-C600EE8B4F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BE4E5AB-9785-04E6-1208-E6C7DF8B1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01A8BE26-93D7-30DF-F246-02A2058C7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3022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2: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1250"/>
            <a:ext cx="10424160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4410837"/>
            <a:ext cx="516636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47C00-6A63-4EE5-A2D1-42C5BACE89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88480" y="4410837"/>
            <a:ext cx="516636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0A1565-4996-1941-A3B9-7789E19FE4E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746DB291-35AB-5E18-2BEC-494193EBF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4E32A7D6-69DA-F0F2-8422-CD876AB7A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528099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(1:1)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516636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2658619"/>
            <a:ext cx="10424160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CE7A35-408C-462B-8802-6F1EB8BD049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88480" y="862965"/>
            <a:ext cx="516636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35620AA-ACEC-EABE-B487-01DFB6195D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7E6B56F-9F99-5F75-3D21-422DF0D550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A6CD131F-F1D1-2B0C-DDAF-7C38F68E5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313422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2:(1: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1250"/>
            <a:ext cx="10424160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4410837"/>
            <a:ext cx="342900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47C00-6A63-4EE5-A2D1-42C5BACE89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28259" y="4410837"/>
            <a:ext cx="342900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369F716-C3F6-445B-B8F7-FDB857265AC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625840" y="4410837"/>
            <a:ext cx="342900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1720E1A-CFDD-CAAB-FCD4-69AA65C980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57C4F60-1515-1F18-A255-ED95ACCE1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B7E98551-5F3D-B923-08B5-B67FDF96F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4165128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(1:1:1)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5C34-ACCB-4E4C-A1A8-41865D73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ED982-95CA-4298-8B1E-7A7C980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E2BC-1D26-4292-BD4E-3E2FD028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1318C-E6F7-43E8-B653-F31C72254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0680" y="862965"/>
            <a:ext cx="342900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B51A8-74B2-4836-9DFD-5C1EDCEBD5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679" y="2658619"/>
            <a:ext cx="10424160" cy="3511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CE7A35-408C-462B-8802-6F1EB8BD049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28260" y="862965"/>
            <a:ext cx="342900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78258D-D6BD-4623-B897-7F045DF6DE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625840" y="862965"/>
            <a:ext cx="3429000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D7962EB4-AAD2-4DC1-9905-D417DEAA8F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35656C1-0246-C959-9555-E8DC34DC4E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8D62597A-ADD2-B0D5-F308-6AA21387E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169764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5166360" cy="2633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862965"/>
            <a:ext cx="5166360" cy="2633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AA21D9-AD30-4024-B409-F48F0F9E1D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630680" y="3533013"/>
            <a:ext cx="5166360" cy="2633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F2A8C6-6E02-4DA7-8B78-E6BFE7D8CDF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88480" y="3533013"/>
            <a:ext cx="5166360" cy="2633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A51FBFD-8F80-F371-9D14-56B6A54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9A4F7C8-FFCA-1D2D-7D63-62A19872D2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2110DAD5-EADC-84F1-4412-0C035BF74329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964599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373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953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2F2ECAF-D9B7-4608-AD7A-CDEB7170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4A9BCA-E1C9-4947-A5D9-733F7B91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663DA-3FCF-4BA1-B1DA-DA39CA01A4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626534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8F19B9-24C6-3162-3DB6-82666B5723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FE03584-C801-17EA-2D7E-33B95910B5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601EDF4E-F8B6-A525-C20E-69A6BB19B46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070623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3"/>
            <a:ext cx="256032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1959" y="862963"/>
            <a:ext cx="256032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2F2ECAF-D9B7-4608-AD7A-CDEB7170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4A9BCA-E1C9-4947-A5D9-733F7B91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663DA-3FCF-4BA1-B1DA-DA39CA01A4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73239" y="862963"/>
            <a:ext cx="256032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9F30E9-0586-4C94-81DF-6B7986E1FC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94520" y="862965"/>
            <a:ext cx="256032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DF16F67-3ED7-D4DA-B54D-FFF9E01D99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98B877A-0C3B-FE04-D1C0-65A08CB665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1" name="Date Placeholder 7">
            <a:extLst>
              <a:ext uri="{FF2B5EF4-FFF2-40B4-BE49-F238E27FC236}">
                <a16:creationId xmlns:a16="http://schemas.microsoft.com/office/drawing/2014/main" id="{61725A3C-FD0C-C852-EFC8-E3CDEB99928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638228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5166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80" y="1726883"/>
            <a:ext cx="516636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480" y="862965"/>
            <a:ext cx="5166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8480" y="1726883"/>
            <a:ext cx="516636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C85B3CD-1E23-49CE-8A0D-EAD5528E0F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710BA8-AF20-4876-9E18-26E7A9ED38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BE5D18B-CB99-4551-BFA1-DD0EF9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4DE8512-BC82-4766-7004-DA303A934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4179414E-DD58-35B5-85AE-C01A99DCA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E9FB3CAA-B776-DE0E-A3A4-C02FA379296F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641759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342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79" y="1726883"/>
            <a:ext cx="342900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8260" y="862965"/>
            <a:ext cx="342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8259" y="1726883"/>
            <a:ext cx="342900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C85B3CD-1E23-49CE-8A0D-EAD5528E0F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710BA8-AF20-4876-9E18-26E7A9ED38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BE5D18B-CB99-4551-BFA1-DD0EF9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ECA89C-ADA0-438A-929A-7534D6752F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25840" y="862965"/>
            <a:ext cx="342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B7EA7E4-DA79-4CF4-8C7D-D049BADC57A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25840" y="1726883"/>
            <a:ext cx="342900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3D9C4940-9B5E-5CE4-3F92-948848B4ED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55801349-0892-3AC9-D0ED-C0FD226D0E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CB857502-A968-2DC4-4561-8F63D61D1E4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1476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516636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862965"/>
            <a:ext cx="516636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9EFE626-861E-D6BB-DA2A-F5331CA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25D3CAB-F859-4DF1-7F76-9E2F77177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92B9-3A36-D3F0-E778-188E7D3578A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103B3E-E89F-0DCA-F31F-B532DE03CE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C261A32-F9A3-71BB-A5B1-00B3D502AE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82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79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5196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1959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C85B3CD-1E23-49CE-8A0D-EAD5528E0F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710BA8-AF20-4876-9E18-26E7A9ED38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BE5D18B-CB99-4551-BFA1-DD0EF9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ECA89C-ADA0-438A-929A-7534D6752F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324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B7EA7E4-DA79-4CF4-8C7D-D049BADC57A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73239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4910D1-B39B-4A24-8C6D-78FDBA912F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94520" y="862965"/>
            <a:ext cx="2560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CBA9F19-7FB6-418F-819A-758C38E548E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494520" y="1726883"/>
            <a:ext cx="2560320" cy="443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68FA77AB-D1E0-8295-5615-8315BDE64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6ACD9C18-A13A-C6DA-7193-9FCCBF497F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8" name="Date Placeholder 7">
            <a:extLst>
              <a:ext uri="{FF2B5EF4-FFF2-40B4-BE49-F238E27FC236}">
                <a16:creationId xmlns:a16="http://schemas.microsoft.com/office/drawing/2014/main" id="{779E03FA-6E28-8CF1-AE29-C8024A7F8441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700156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lid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C8A718-B74E-44E2-94F1-F48AB956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77E4C8-23FD-424B-914B-86C182AE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F496258-98E8-0065-4F54-24F7DEB386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134CF72-9581-711A-797E-AF1F91ACAD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D9F1F9F5-A3EB-BE40-4811-1EDFD4D15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37829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C60CF839-3837-50DA-2CD8-2A2BB0E95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234935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27A47EFF-5EFD-107B-A0D4-B4C0DC477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9123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9F4A4C-A347-204E-A90C-0E1D38A8D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 Solid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DF6093C0-39F0-5AC8-CB2C-66D000A04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9123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41096B-246B-85B5-3C14-EAD72A92D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10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2" y="137158"/>
            <a:ext cx="3657600" cy="228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972" y="137159"/>
            <a:ext cx="6765868" cy="6029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0680" y="2417444"/>
            <a:ext cx="3657600" cy="37490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0A16FC3-2F87-4976-B2BE-848107574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7DF85FE-755C-4946-9B1F-8EBC14F5A0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6C10A08-5784-81FD-F839-8A18936170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734E5D4-F2EA-C4D5-8FDA-E0150DD40D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3E20E57C-1F5D-2876-F97F-BAC65ADC116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086127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2" y="133350"/>
            <a:ext cx="3657600" cy="228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88972" y="133350"/>
            <a:ext cx="6765868" cy="603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1372" y="2419350"/>
            <a:ext cx="3657600" cy="3747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55B56BC-A87C-47B7-BC3B-C6954B15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7007035-5BA5-4EDC-94AC-8F232732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929801E-224B-91DE-F228-8871780DA3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257DBD7-0DDB-24F5-0F60-4AA6B19358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D468138A-DB86-6E8C-50C2-20ADD5B04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61302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6840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7F02BE7-B43A-5750-079B-F70D00ECAD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59A21E52-738D-9C09-6F63-76E60B637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1212EFD7-F8B1-8BD4-AA0A-D3F24409BE4A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27117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5840" y="862965"/>
            <a:ext cx="3429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3A67AE-CDA6-CAEB-2D8B-BCCF6617D2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B9FF06E-E0D8-4461-8B83-142C17251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EEFDBE7F-B5D9-6AF5-06E2-40437C25F7C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69212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1:1)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34290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6840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AE699F-6AB5-48F9-8777-7AF24365AF2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630679" y="3562350"/>
            <a:ext cx="34290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7C330DD-D0A4-1B5D-9D3C-9A829B4F98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0B7EA64-588B-39F0-8358-A1BE6965AA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6DB18303-F4F6-460F-3E31-2B22B59091C9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90986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: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0679" y="862965"/>
            <a:ext cx="68580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5840" y="862965"/>
            <a:ext cx="34290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0A94-9D05-40D6-B12D-3456F7DC55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F57C-247D-423A-88B0-7F9A00C437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86979-C276-4BBA-A7B4-F3EFE04B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34686C-E92F-4944-B709-5EE44BC5A34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625840" y="3560445"/>
            <a:ext cx="34290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D9A4C21-CED9-D907-044B-F0FAB16DB9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79" y="85385"/>
            <a:ext cx="731520" cy="914400"/>
          </a:xfrm>
          <a:prstGeom prst="rect">
            <a:avLst/>
          </a:prstGeom>
          <a:ln w="19050">
            <a:solidFill>
              <a:srgbClr val="BFB37C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10x8 photo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D68E661-C3B1-25D9-A49F-85C93FC590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039791"/>
            <a:ext cx="1630680" cy="16370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6525666C-FB22-F3A8-AD41-3C595B019C9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4814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6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image" Target="../media/image16.sv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14.sv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3.png"/><Relationship Id="rId35" Type="http://schemas.openxmlformats.org/officeDocument/2006/relationships/image" Target="../media/image4.svg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10424160" cy="530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6166485"/>
            <a:ext cx="9555480" cy="6915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228600" indent="-228600" algn="l">
              <a:buFont typeface="+mj-lt"/>
              <a:buAutoNum type="arabicPeriod"/>
              <a:defRPr sz="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0"/>
            <a:ext cx="457200" cy="26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E1FE6CA-E091-4515-ADEA-675144600DF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4FD5E4-3F54-2964-9DF1-3267FBAA1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4DEA30-4448-C5BE-6E82-D36C8E04741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0" y="6166485"/>
            <a:ext cx="2491740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  <p:sldLayoutId id="2147483873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BFB37C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-1"/>
            <a:ext cx="1042416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80" y="862965"/>
            <a:ext cx="10424160" cy="530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6166485"/>
            <a:ext cx="9555480" cy="6915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228600" indent="-228600" algn="l">
              <a:buFont typeface="+mj-lt"/>
              <a:buAutoNum type="arabicPeriod"/>
              <a:defRPr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0"/>
            <a:ext cx="457200" cy="26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B959FB5-C1CD-4C70-87F2-CE6CCF26826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0" y="6166484"/>
            <a:ext cx="2491740" cy="69151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E1FE6CA-E091-4515-ADEA-675144600DF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5746750" y="300037"/>
            <a:ext cx="4762500" cy="642937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4FD5E4-3F54-2964-9DF1-3267FBAA1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810" y="5900351"/>
            <a:ext cx="1630680" cy="266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68263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7" r:id="rId2"/>
    <p:sldLayoutId id="2147483749" r:id="rId3"/>
    <p:sldLayoutId id="2147483697" r:id="rId4"/>
    <p:sldLayoutId id="2147483695" r:id="rId5"/>
    <p:sldLayoutId id="2147483706" r:id="rId6"/>
    <p:sldLayoutId id="2147483705" r:id="rId7"/>
    <p:sldLayoutId id="2147483707" r:id="rId8"/>
    <p:sldLayoutId id="2147483708" r:id="rId9"/>
    <p:sldLayoutId id="2147483709" r:id="rId10"/>
    <p:sldLayoutId id="2147483711" r:id="rId11"/>
    <p:sldLayoutId id="2147483710" r:id="rId12"/>
    <p:sldLayoutId id="2147483717" r:id="rId13"/>
    <p:sldLayoutId id="2147483718" r:id="rId14"/>
    <p:sldLayoutId id="2147483719" r:id="rId15"/>
    <p:sldLayoutId id="2147483720" r:id="rId16"/>
    <p:sldLayoutId id="2147483716" r:id="rId17"/>
    <p:sldLayoutId id="2147483701" r:id="rId18"/>
    <p:sldLayoutId id="2147483702" r:id="rId19"/>
    <p:sldLayoutId id="2147483696" r:id="rId20"/>
    <p:sldLayoutId id="2147483703" r:id="rId21"/>
    <p:sldLayoutId id="2147483704" r:id="rId22"/>
    <p:sldLayoutId id="2147483698" r:id="rId23"/>
    <p:sldLayoutId id="2147483721" r:id="rId24"/>
    <p:sldLayoutId id="2147483722" r:id="rId25"/>
    <p:sldLayoutId id="2147483783" r:id="rId26"/>
    <p:sldLayoutId id="2147483699" r:id="rId27"/>
    <p:sldLayoutId id="2147483700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BFB37C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828B-4FAE-2BAB-A2B0-C03D5944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 MRO Engine Simulation Packaging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19636-3C03-EB10-21FE-5A71DB39C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Summer 2024 Progress</a:t>
            </a:r>
          </a:p>
          <a:p>
            <a:r>
              <a:rPr lang="en-US" dirty="0"/>
              <a:t>Madeleine Graham Macy</a:t>
            </a:r>
          </a:p>
          <a:p>
            <a:r>
              <a:rPr lang="en-US" dirty="0"/>
              <a:t>Updated 8/7/2024</a:t>
            </a:r>
          </a:p>
        </p:txBody>
      </p:sp>
    </p:spTree>
    <p:extLst>
      <p:ext uri="{BB962C8B-B14F-4D97-AF65-F5344CB8AC3E}">
        <p14:creationId xmlns:p14="http://schemas.microsoft.com/office/powerpoint/2010/main" val="178103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CAE0E8-C52D-B302-E4D0-E22BD2B55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DF56-42C8-2785-94D1-C6CAC8E810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Neural Net Modeling of N1 Derate and EGTM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BA21E-777D-DBD6-EA24-89D88E431F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5C7A0-5BB2-B0EF-225C-48F1FD696F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B44D1D-71CA-03A8-C97C-86283305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DREAM Legacy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C958F5-CE09-88E2-925B-306C4FFB32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60EC8A-9512-1BFE-53D6-16B9BAD97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B36544D-AA1D-B8C8-4893-64851CD1191B}"/>
              </a:ext>
            </a:extLst>
          </p:cNvPr>
          <p:cNvSpPr/>
          <p:nvPr/>
        </p:nvSpPr>
        <p:spPr>
          <a:xfrm>
            <a:off x="4502973" y="4436662"/>
            <a:ext cx="224075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N1 Derate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0338413-00B1-5524-1850-52EBD3E34CD6}"/>
              </a:ext>
            </a:extLst>
          </p:cNvPr>
          <p:cNvSpPr/>
          <p:nvPr/>
        </p:nvSpPr>
        <p:spPr>
          <a:xfrm>
            <a:off x="1665041" y="2126075"/>
            <a:ext cx="2329333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Altitude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32BC6DA-D0F3-6CEC-BDAE-C641F1DB7F5E}"/>
              </a:ext>
            </a:extLst>
          </p:cNvPr>
          <p:cNvSpPr/>
          <p:nvPr/>
        </p:nvSpPr>
        <p:spPr>
          <a:xfrm>
            <a:off x="1668851" y="1411985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OAT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C32BC6DA-D0F3-6CEC-BDAE-C641F1DB7F5E}"/>
              </a:ext>
            </a:extLst>
          </p:cNvPr>
          <p:cNvSpPr/>
          <p:nvPr/>
        </p:nvSpPr>
        <p:spPr>
          <a:xfrm>
            <a:off x="1665039" y="2749905"/>
            <a:ext cx="2329334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TOGW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C32BC6DA-D0F3-6CEC-BDAE-C641F1DB7F5E}"/>
              </a:ext>
            </a:extLst>
          </p:cNvPr>
          <p:cNvSpPr/>
          <p:nvPr/>
        </p:nvSpPr>
        <p:spPr>
          <a:xfrm>
            <a:off x="4476402" y="5150752"/>
            <a:ext cx="224075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Past Cycles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C3FF29B-F410-23F0-9E0A-6A9F440E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8" y="1121642"/>
            <a:ext cx="3322180" cy="33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0D8507FE-D913-1236-4C20-0FA07FB4E3C9}"/>
              </a:ext>
            </a:extLst>
          </p:cNvPr>
          <p:cNvSpPr/>
          <p:nvPr/>
        </p:nvSpPr>
        <p:spPr>
          <a:xfrm>
            <a:off x="1678331" y="3441420"/>
            <a:ext cx="2329335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Runway Length</a:t>
            </a:r>
          </a:p>
        </p:txBody>
      </p: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623E3CDF-B118-8DF0-0C04-13A79CDA4F39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>
            <a:off x="3998183" y="1671712"/>
            <a:ext cx="504790" cy="302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C908A20D-6296-F875-F58C-FB9E8B7CAAB5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994374" y="2385802"/>
            <a:ext cx="508599" cy="231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3A8AEB46-1C69-E1BD-8242-F15F9ABE625B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3994373" y="3009632"/>
            <a:ext cx="508600" cy="168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53E3BB50-4B0A-BD66-CC40-15551768A917}"/>
              </a:ext>
            </a:extLst>
          </p:cNvPr>
          <p:cNvCxnSpPr>
            <a:cxnSpLocks/>
            <a:stCxn id="15" idx="3"/>
            <a:endCxn id="10" idx="1"/>
          </p:cNvCxnSpPr>
          <p:nvPr/>
        </p:nvCxnSpPr>
        <p:spPr>
          <a:xfrm>
            <a:off x="4007666" y="3701147"/>
            <a:ext cx="495307" cy="99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ounded Rectangle 4">
            <a:extLst>
              <a:ext uri="{FF2B5EF4-FFF2-40B4-BE49-F238E27FC236}">
                <a16:creationId xmlns:a16="http://schemas.microsoft.com/office/drawing/2014/main" id="{D22F7A54-3044-4B1C-141F-72CE2953DD73}"/>
              </a:ext>
            </a:extLst>
          </p:cNvPr>
          <p:cNvSpPr/>
          <p:nvPr/>
        </p:nvSpPr>
        <p:spPr>
          <a:xfrm>
            <a:off x="8492914" y="4559367"/>
            <a:ext cx="2374617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Predicted EGTM</a:t>
            </a:r>
          </a:p>
        </p:txBody>
      </p:sp>
      <p:cxnSp>
        <p:nvCxnSpPr>
          <p:cNvPr id="1054" name="Straight Arrow Connector 1053">
            <a:extLst>
              <a:ext uri="{FF2B5EF4-FFF2-40B4-BE49-F238E27FC236}">
                <a16:creationId xmlns:a16="http://schemas.microsoft.com/office/drawing/2014/main" id="{B5FF93C1-472A-9BB8-5C22-852B97626A73}"/>
              </a:ext>
            </a:extLst>
          </p:cNvPr>
          <p:cNvCxnSpPr>
            <a:stCxn id="10" idx="3"/>
            <a:endCxn id="1046" idx="1"/>
          </p:cNvCxnSpPr>
          <p:nvPr/>
        </p:nvCxnSpPr>
        <p:spPr>
          <a:xfrm>
            <a:off x="6743725" y="4696389"/>
            <a:ext cx="1749189" cy="1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7F9AB546-CECF-E896-FBAD-81991582982D}"/>
              </a:ext>
            </a:extLst>
          </p:cNvPr>
          <p:cNvCxnSpPr>
            <a:stCxn id="12" idx="3"/>
            <a:endCxn id="1046" idx="1"/>
          </p:cNvCxnSpPr>
          <p:nvPr/>
        </p:nvCxnSpPr>
        <p:spPr>
          <a:xfrm>
            <a:off x="3998183" y="1671712"/>
            <a:ext cx="4494731" cy="314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Arrow Connector 1066">
            <a:extLst>
              <a:ext uri="{FF2B5EF4-FFF2-40B4-BE49-F238E27FC236}">
                <a16:creationId xmlns:a16="http://schemas.microsoft.com/office/drawing/2014/main" id="{9075567A-CD1A-3D19-78BE-53F365C6FAAB}"/>
              </a:ext>
            </a:extLst>
          </p:cNvPr>
          <p:cNvCxnSpPr>
            <a:stCxn id="11" idx="3"/>
            <a:endCxn id="1046" idx="1"/>
          </p:cNvCxnSpPr>
          <p:nvPr/>
        </p:nvCxnSpPr>
        <p:spPr>
          <a:xfrm>
            <a:off x="3994374" y="2385802"/>
            <a:ext cx="4498540" cy="2433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Arrow Connector 1068">
            <a:extLst>
              <a:ext uri="{FF2B5EF4-FFF2-40B4-BE49-F238E27FC236}">
                <a16:creationId xmlns:a16="http://schemas.microsoft.com/office/drawing/2014/main" id="{DA2893B7-297C-5F34-C6E9-A7C0A3A5E1E2}"/>
              </a:ext>
            </a:extLst>
          </p:cNvPr>
          <p:cNvCxnSpPr>
            <a:stCxn id="13" idx="3"/>
            <a:endCxn id="1046" idx="1"/>
          </p:cNvCxnSpPr>
          <p:nvPr/>
        </p:nvCxnSpPr>
        <p:spPr>
          <a:xfrm>
            <a:off x="3994373" y="3009632"/>
            <a:ext cx="4498541" cy="180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Arrow Connector 1070">
            <a:extLst>
              <a:ext uri="{FF2B5EF4-FFF2-40B4-BE49-F238E27FC236}">
                <a16:creationId xmlns:a16="http://schemas.microsoft.com/office/drawing/2014/main" id="{FE2521A3-57F0-F8EB-2900-F3F6442A8B40}"/>
              </a:ext>
            </a:extLst>
          </p:cNvPr>
          <p:cNvCxnSpPr>
            <a:stCxn id="15" idx="3"/>
            <a:endCxn id="1046" idx="1"/>
          </p:cNvCxnSpPr>
          <p:nvPr/>
        </p:nvCxnSpPr>
        <p:spPr>
          <a:xfrm>
            <a:off x="4007666" y="3701147"/>
            <a:ext cx="4485248" cy="111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Arrow Connector 1072">
            <a:extLst>
              <a:ext uri="{FF2B5EF4-FFF2-40B4-BE49-F238E27FC236}">
                <a16:creationId xmlns:a16="http://schemas.microsoft.com/office/drawing/2014/main" id="{6ACF655F-9593-FC31-DC03-CF992E598ED9}"/>
              </a:ext>
            </a:extLst>
          </p:cNvPr>
          <p:cNvCxnSpPr>
            <a:stCxn id="14" idx="3"/>
            <a:endCxn id="1046" idx="1"/>
          </p:cNvCxnSpPr>
          <p:nvPr/>
        </p:nvCxnSpPr>
        <p:spPr>
          <a:xfrm flipV="1">
            <a:off x="6717154" y="4819094"/>
            <a:ext cx="1775760" cy="59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0" name="Picture 8">
            <a:extLst>
              <a:ext uri="{FF2B5EF4-FFF2-40B4-BE49-F238E27FC236}">
                <a16:creationId xmlns:a16="http://schemas.microsoft.com/office/drawing/2014/main" id="{E64829CC-0042-473D-AF27-84A4DB6ED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64" y="4149363"/>
            <a:ext cx="1937787" cy="1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1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400ECB7-BB12-A64B-8BF7-BD3D51DFB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6B08-9F1C-0E47-D560-1FBC667079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Object-oriented in Python</a:t>
            </a:r>
          </a:p>
          <a:p>
            <a:r>
              <a:rPr lang="en-US" dirty="0"/>
              <a:t>Code clarity</a:t>
            </a:r>
          </a:p>
          <a:p>
            <a:pPr lvl="1"/>
            <a:r>
              <a:rPr lang="en-US" dirty="0"/>
              <a:t>Naming schemes using units, everything documented with git logs concise</a:t>
            </a:r>
          </a:p>
          <a:p>
            <a:pPr lvl="1"/>
            <a:r>
              <a:rPr lang="en-US" dirty="0"/>
              <a:t>Reduced lines of code by ~60 percent</a:t>
            </a:r>
          </a:p>
          <a:p>
            <a:r>
              <a:rPr lang="en-US" dirty="0"/>
              <a:t>Improved performance</a:t>
            </a:r>
          </a:p>
          <a:p>
            <a:pPr lvl="1"/>
            <a:r>
              <a:rPr lang="en-US" dirty="0"/>
              <a:t>An 8-hour, multi-computer simulation now runs in only a few hours</a:t>
            </a:r>
          </a:p>
          <a:p>
            <a:r>
              <a:rPr lang="en-US" dirty="0"/>
              <a:t>Scalable fleets</a:t>
            </a:r>
          </a:p>
          <a:p>
            <a:pPr lvl="1"/>
            <a:r>
              <a:rPr lang="en-US" dirty="0"/>
              <a:t>Able to fully replicate a Delta-like 737-800 fleet, easily scalable for the future to other dash numbers, other engines, other planes</a:t>
            </a:r>
          </a:p>
          <a:p>
            <a:r>
              <a:rPr lang="en-US" dirty="0"/>
              <a:t>Scalable scheduling logic</a:t>
            </a:r>
          </a:p>
          <a:p>
            <a:pPr lvl="1"/>
            <a:r>
              <a:rPr lang="en-US" dirty="0"/>
              <a:t>Able to simulate operations with a schedule that changes depending on logic</a:t>
            </a:r>
          </a:p>
          <a:p>
            <a:r>
              <a:rPr lang="en-US" dirty="0"/>
              <a:t>More airports</a:t>
            </a:r>
          </a:p>
          <a:p>
            <a:pPr lvl="1"/>
            <a:r>
              <a:rPr lang="en-US" dirty="0"/>
              <a:t>Over 80 airports in North and Central America now represented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C9832-4EDB-7917-EC43-21F10AC0D6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715C5-619F-8225-16AD-8904FA72D8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54CC16-993D-A776-3BF1-75A8BDF7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Codebase Refactoring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3DCF10-9C87-5C7A-9753-EF5497A4DB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C1B0E9-4F9F-CFF8-4CFC-8813BE43FE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15076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A84E1E62-1560-810B-4DF8-59EB517CCE91}"/>
              </a:ext>
            </a:extLst>
          </p:cNvPr>
          <p:cNvSpPr/>
          <p:nvPr/>
        </p:nvSpPr>
        <p:spPr>
          <a:xfrm>
            <a:off x="1668850" y="688158"/>
            <a:ext cx="9228535" cy="5144096"/>
          </a:xfrm>
          <a:prstGeom prst="roundRect">
            <a:avLst/>
          </a:prstGeom>
          <a:solidFill>
            <a:srgbClr val="CFD2D3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E001DBA5-044E-53DA-13EB-8B5C9D6E906A}"/>
              </a:ext>
            </a:extLst>
          </p:cNvPr>
          <p:cNvSpPr/>
          <p:nvPr/>
        </p:nvSpPr>
        <p:spPr>
          <a:xfrm>
            <a:off x="4695507" y="3875256"/>
            <a:ext cx="5356302" cy="1390061"/>
          </a:xfrm>
          <a:prstGeom prst="roundRect">
            <a:avLst/>
          </a:prstGeom>
          <a:solidFill>
            <a:srgbClr val="CFD2D3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297DEF87-1AED-8134-2FD8-DA93786FD73C}"/>
              </a:ext>
            </a:extLst>
          </p:cNvPr>
          <p:cNvSpPr/>
          <p:nvPr/>
        </p:nvSpPr>
        <p:spPr>
          <a:xfrm>
            <a:off x="4695507" y="2382942"/>
            <a:ext cx="5356302" cy="1390061"/>
          </a:xfrm>
          <a:prstGeom prst="roundRect">
            <a:avLst/>
          </a:prstGeom>
          <a:solidFill>
            <a:srgbClr val="CFD2D3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47A4DAD9-DD5D-1BFD-4B03-CEC4165F3CF3}"/>
              </a:ext>
            </a:extLst>
          </p:cNvPr>
          <p:cNvSpPr/>
          <p:nvPr/>
        </p:nvSpPr>
        <p:spPr>
          <a:xfrm>
            <a:off x="4695507" y="888996"/>
            <a:ext cx="5356302" cy="1390061"/>
          </a:xfrm>
          <a:prstGeom prst="roundRect">
            <a:avLst/>
          </a:prstGeom>
          <a:solidFill>
            <a:srgbClr val="CFD2D3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1FAECD-721C-F922-E339-7C9CF3F5A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905C9-B47D-8701-582B-AB69C10E524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27F72-917A-EEA6-3C4F-124799F936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8E5964-8A7A-495C-CAFC-FCC52212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Object-Oriented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EDA027-7814-28C6-28CC-3C131989C5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774D144-EB55-F8FD-DED3-68A2CC8475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39DC6CBA-DB39-EEBE-E4CB-B3BF2039704A}"/>
              </a:ext>
            </a:extLst>
          </p:cNvPr>
          <p:cNvSpPr/>
          <p:nvPr/>
        </p:nvSpPr>
        <p:spPr>
          <a:xfrm>
            <a:off x="2044351" y="1249796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Fleet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4380C8C5-9050-DFA7-42EC-9D21090BE091}"/>
              </a:ext>
            </a:extLst>
          </p:cNvPr>
          <p:cNvSpPr/>
          <p:nvPr/>
        </p:nvSpPr>
        <p:spPr>
          <a:xfrm>
            <a:off x="4779696" y="1249796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Aircraft 1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0169F6BF-A6B9-3E70-2970-D71F83899A9F}"/>
              </a:ext>
            </a:extLst>
          </p:cNvPr>
          <p:cNvSpPr/>
          <p:nvPr/>
        </p:nvSpPr>
        <p:spPr>
          <a:xfrm>
            <a:off x="4779696" y="2715541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Aircraft 2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C1A54B20-C169-0CDA-E937-CFABDE5A56B2}"/>
              </a:ext>
            </a:extLst>
          </p:cNvPr>
          <p:cNvSpPr/>
          <p:nvPr/>
        </p:nvSpPr>
        <p:spPr>
          <a:xfrm>
            <a:off x="4779696" y="4181286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Aircraft 3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13CEA1C2-C456-2E2E-86C9-346F9963795D}"/>
              </a:ext>
            </a:extLst>
          </p:cNvPr>
          <p:cNvSpPr/>
          <p:nvPr/>
        </p:nvSpPr>
        <p:spPr>
          <a:xfrm>
            <a:off x="7515041" y="972143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 Engine 1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BB67EACD-0CA7-FE47-9AC6-2FA18F4E982C}"/>
              </a:ext>
            </a:extLst>
          </p:cNvPr>
          <p:cNvSpPr/>
          <p:nvPr/>
        </p:nvSpPr>
        <p:spPr>
          <a:xfrm>
            <a:off x="7515041" y="1584027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Engine 1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637B3445-CC1F-0924-DB34-137D358A7DB6}"/>
              </a:ext>
            </a:extLst>
          </p:cNvPr>
          <p:cNvSpPr/>
          <p:nvPr/>
        </p:nvSpPr>
        <p:spPr>
          <a:xfrm>
            <a:off x="7515041" y="2484014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 Engine 2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0C4D68EE-8DF9-6537-BF71-9223986FA817}"/>
              </a:ext>
            </a:extLst>
          </p:cNvPr>
          <p:cNvSpPr/>
          <p:nvPr/>
        </p:nvSpPr>
        <p:spPr>
          <a:xfrm>
            <a:off x="7515041" y="3077972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Engine 2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63D00925-4829-5CEF-469F-5123312C5BC7}"/>
              </a:ext>
            </a:extLst>
          </p:cNvPr>
          <p:cNvSpPr/>
          <p:nvPr/>
        </p:nvSpPr>
        <p:spPr>
          <a:xfrm>
            <a:off x="7515041" y="3997376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 Engine 3</a:t>
            </a: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82B5B8AF-726D-C33F-53AD-D859C13330F5}"/>
              </a:ext>
            </a:extLst>
          </p:cNvPr>
          <p:cNvSpPr/>
          <p:nvPr/>
        </p:nvSpPr>
        <p:spPr>
          <a:xfrm>
            <a:off x="7515041" y="4606948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Engine 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2ED2CEF-FB15-2746-36AE-52DE5ABF6725}"/>
              </a:ext>
            </a:extLst>
          </p:cNvPr>
          <p:cNvSpPr/>
          <p:nvPr/>
        </p:nvSpPr>
        <p:spPr>
          <a:xfrm>
            <a:off x="5844619" y="1875934"/>
            <a:ext cx="1055802" cy="301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Airport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01E5B6D-8A80-BC26-B7AA-04C673BE8213}"/>
              </a:ext>
            </a:extLst>
          </p:cNvPr>
          <p:cNvSpPr/>
          <p:nvPr/>
        </p:nvSpPr>
        <p:spPr>
          <a:xfrm>
            <a:off x="5844619" y="3366484"/>
            <a:ext cx="1055802" cy="301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Airport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A7CA444-7F15-9CEB-238D-11179682485F}"/>
              </a:ext>
            </a:extLst>
          </p:cNvPr>
          <p:cNvSpPr/>
          <p:nvPr/>
        </p:nvSpPr>
        <p:spPr>
          <a:xfrm>
            <a:off x="5848311" y="4802993"/>
            <a:ext cx="1055802" cy="301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Airport</a:t>
            </a:r>
          </a:p>
        </p:txBody>
      </p:sp>
    </p:spTree>
    <p:extLst>
      <p:ext uri="{BB962C8B-B14F-4D97-AF65-F5344CB8AC3E}">
        <p14:creationId xmlns:p14="http://schemas.microsoft.com/office/powerpoint/2010/main" val="337808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E11DFFF-2BCF-131E-8DF2-7F98D59A222F}"/>
              </a:ext>
            </a:extLst>
          </p:cNvPr>
          <p:cNvSpPr/>
          <p:nvPr/>
        </p:nvSpPr>
        <p:spPr>
          <a:xfrm>
            <a:off x="9047691" y="1794037"/>
            <a:ext cx="2556621" cy="2613993"/>
          </a:xfrm>
          <a:prstGeom prst="roundRect">
            <a:avLst/>
          </a:prstGeom>
          <a:solidFill>
            <a:srgbClr val="CFD2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F855472-100A-501D-B4DD-B99689981B5D}"/>
              </a:ext>
            </a:extLst>
          </p:cNvPr>
          <p:cNvSpPr/>
          <p:nvPr/>
        </p:nvSpPr>
        <p:spPr>
          <a:xfrm>
            <a:off x="4817689" y="1800003"/>
            <a:ext cx="2556621" cy="2613993"/>
          </a:xfrm>
          <a:prstGeom prst="roundRect">
            <a:avLst/>
          </a:prstGeom>
          <a:solidFill>
            <a:srgbClr val="CFD2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925100E-7736-0074-DBC1-4C04BFA2F361}"/>
              </a:ext>
            </a:extLst>
          </p:cNvPr>
          <p:cNvSpPr/>
          <p:nvPr/>
        </p:nvSpPr>
        <p:spPr>
          <a:xfrm>
            <a:off x="546755" y="1819338"/>
            <a:ext cx="2556621" cy="2613993"/>
          </a:xfrm>
          <a:prstGeom prst="roundRect">
            <a:avLst/>
          </a:prstGeom>
          <a:solidFill>
            <a:srgbClr val="CFD2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0E1A3CA-3276-425E-79A7-C6CA5F13BA18}"/>
              </a:ext>
            </a:extLst>
          </p:cNvPr>
          <p:cNvSpPr/>
          <p:nvPr/>
        </p:nvSpPr>
        <p:spPr>
          <a:xfrm>
            <a:off x="4875172" y="4781629"/>
            <a:ext cx="6144050" cy="10227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322F959-1DF6-D0A4-858A-0558C7242F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469CB-0DBC-3774-A50C-F40E938FC1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64046-DFBE-DFCC-345E-2ED3019FFB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4716DF-2606-73D0-84C8-792CC878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Object-Oriented Code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C7230B-ECDF-9935-BEB5-057D494DA2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E77FC3-2878-29F2-6B06-6D663B6043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A0A7BCE-4C27-182E-4C55-8A96BB8870E1}"/>
              </a:ext>
            </a:extLst>
          </p:cNvPr>
          <p:cNvSpPr/>
          <p:nvPr/>
        </p:nvSpPr>
        <p:spPr>
          <a:xfrm>
            <a:off x="3084171" y="2363607"/>
            <a:ext cx="1772239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E8B52-BF35-F222-538F-5A00A3CFFC50}"/>
              </a:ext>
            </a:extLst>
          </p:cNvPr>
          <p:cNvSpPr txBox="1"/>
          <p:nvPr/>
        </p:nvSpPr>
        <p:spPr>
          <a:xfrm>
            <a:off x="3319841" y="1917566"/>
            <a:ext cx="12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flies to SFO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73EE18-4D32-EDAC-A78D-5BAACFDAAE40}"/>
              </a:ext>
            </a:extLst>
          </p:cNvPr>
          <p:cNvSpPr txBox="1"/>
          <p:nvPr/>
        </p:nvSpPr>
        <p:spPr>
          <a:xfrm>
            <a:off x="1062131" y="1904175"/>
            <a:ext cx="15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Aircraft 1</a:t>
            </a:r>
          </a:p>
          <a:p>
            <a:endParaRPr lang="en-US" dirty="0"/>
          </a:p>
          <a:p>
            <a:r>
              <a:rPr lang="en-US" dirty="0"/>
              <a:t>Located in ATL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408E24F2-48F6-345F-74A8-216327E3C50E}"/>
              </a:ext>
            </a:extLst>
          </p:cNvPr>
          <p:cNvSpPr/>
          <p:nvPr/>
        </p:nvSpPr>
        <p:spPr>
          <a:xfrm>
            <a:off x="690069" y="3038661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 Eng 1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F11654E8-1FF9-B65E-4152-EB5BCAD25B9B}"/>
              </a:ext>
            </a:extLst>
          </p:cNvPr>
          <p:cNvSpPr/>
          <p:nvPr/>
        </p:nvSpPr>
        <p:spPr>
          <a:xfrm>
            <a:off x="690069" y="3650545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Eng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32F67-206E-8636-C2AD-98BDCE8E61A9}"/>
              </a:ext>
            </a:extLst>
          </p:cNvPr>
          <p:cNvSpPr txBox="1"/>
          <p:nvPr/>
        </p:nvSpPr>
        <p:spPr>
          <a:xfrm>
            <a:off x="5294766" y="1904175"/>
            <a:ext cx="1562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Aircraft 1</a:t>
            </a:r>
          </a:p>
          <a:p>
            <a:endParaRPr lang="en-US" dirty="0"/>
          </a:p>
          <a:p>
            <a:r>
              <a:rPr lang="en-US" dirty="0"/>
              <a:t>Located in SFO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D8F4D3C-E2EC-0F91-E7CE-26BD371F264D}"/>
              </a:ext>
            </a:extLst>
          </p:cNvPr>
          <p:cNvSpPr/>
          <p:nvPr/>
        </p:nvSpPr>
        <p:spPr>
          <a:xfrm>
            <a:off x="7335590" y="2390342"/>
            <a:ext cx="1772239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CB78B0-D993-5659-87BD-89C8B4BBE926}"/>
              </a:ext>
            </a:extLst>
          </p:cNvPr>
          <p:cNvSpPr txBox="1"/>
          <p:nvPr/>
        </p:nvSpPr>
        <p:spPr>
          <a:xfrm>
            <a:off x="7335589" y="1928773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AOG in SFO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48E6BA-5749-2C85-3A12-07FAF4DEE586}"/>
              </a:ext>
            </a:extLst>
          </p:cNvPr>
          <p:cNvSpPr txBox="1"/>
          <p:nvPr/>
        </p:nvSpPr>
        <p:spPr>
          <a:xfrm>
            <a:off x="3457923" y="3113722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degrades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864D2-0BEE-51BA-FAF6-D6D73A9B7084}"/>
              </a:ext>
            </a:extLst>
          </p:cNvPr>
          <p:cNvSpPr txBox="1"/>
          <p:nvPr/>
        </p:nvSpPr>
        <p:spPr>
          <a:xfrm>
            <a:off x="3457923" y="3668836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degrades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59003A8-BC91-BA8E-69E1-96324508C550}"/>
              </a:ext>
            </a:extLst>
          </p:cNvPr>
          <p:cNvSpPr/>
          <p:nvPr/>
        </p:nvSpPr>
        <p:spPr>
          <a:xfrm>
            <a:off x="3084171" y="3412408"/>
            <a:ext cx="1772239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AB947C6C-FFF2-1F07-F9F4-91F41D545D92}"/>
              </a:ext>
            </a:extLst>
          </p:cNvPr>
          <p:cNvSpPr/>
          <p:nvPr/>
        </p:nvSpPr>
        <p:spPr>
          <a:xfrm>
            <a:off x="4921180" y="3113722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 Eng 1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 EGTM alert</a:t>
            </a: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4920EC02-43A9-2DBB-8B65-F8EB239C3A57}"/>
              </a:ext>
            </a:extLst>
          </p:cNvPr>
          <p:cNvSpPr/>
          <p:nvPr/>
        </p:nvSpPr>
        <p:spPr>
          <a:xfrm>
            <a:off x="4921180" y="3725606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Eng 1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4D70B35-6FCE-EC5D-180D-302EB4A71E94}"/>
              </a:ext>
            </a:extLst>
          </p:cNvPr>
          <p:cNvSpPr/>
          <p:nvPr/>
        </p:nvSpPr>
        <p:spPr>
          <a:xfrm>
            <a:off x="7335589" y="3412408"/>
            <a:ext cx="1772239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06228A-9287-F996-646A-F8F4D67B69AA}"/>
              </a:ext>
            </a:extLst>
          </p:cNvPr>
          <p:cNvSpPr txBox="1"/>
          <p:nvPr/>
        </p:nvSpPr>
        <p:spPr>
          <a:xfrm>
            <a:off x="7814149" y="3113722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swap</a:t>
            </a: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F2F62DAF-F7E2-725E-2526-811216F7C2E5}"/>
              </a:ext>
            </a:extLst>
          </p:cNvPr>
          <p:cNvSpPr/>
          <p:nvPr/>
        </p:nvSpPr>
        <p:spPr>
          <a:xfrm>
            <a:off x="9152291" y="3149382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 Eng 36232</a:t>
            </a:r>
          </a:p>
        </p:txBody>
      </p: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6BC0AA42-E890-40F9-AA8E-8D72BCD7924D}"/>
              </a:ext>
            </a:extLst>
          </p:cNvPr>
          <p:cNvSpPr/>
          <p:nvPr/>
        </p:nvSpPr>
        <p:spPr>
          <a:xfrm>
            <a:off x="9152291" y="3752851"/>
            <a:ext cx="2329332" cy="519454"/>
          </a:xfrm>
          <a:prstGeom prst="roundRect">
            <a:avLst/>
          </a:prstGeom>
          <a:solidFill>
            <a:srgbClr val="F0E5AE"/>
          </a:solidFill>
          <a:ln w="28575">
            <a:solidFill>
              <a:srgbClr val="EFE5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Eng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BFA96C-A1E3-01E1-042A-283FA669095F}"/>
              </a:ext>
            </a:extLst>
          </p:cNvPr>
          <p:cNvSpPr txBox="1"/>
          <p:nvPr/>
        </p:nvSpPr>
        <p:spPr>
          <a:xfrm>
            <a:off x="9535621" y="1900144"/>
            <a:ext cx="1562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Aircraft 1</a:t>
            </a:r>
          </a:p>
          <a:p>
            <a:endParaRPr lang="en-US" dirty="0"/>
          </a:p>
          <a:p>
            <a:r>
              <a:rPr lang="en-US" dirty="0"/>
              <a:t>Located in SFO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96C10-69E9-9D7E-99C6-A26EAD7CF214}"/>
              </a:ext>
            </a:extLst>
          </p:cNvPr>
          <p:cNvSpPr txBox="1"/>
          <p:nvPr/>
        </p:nvSpPr>
        <p:spPr>
          <a:xfrm>
            <a:off x="5025289" y="4829976"/>
            <a:ext cx="584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Aircraft 1 has a different engine and will continue to use airport information to degrade its engines while flying to its destinations.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E08DF4-1860-B5A8-5131-969C37DACC2F}"/>
              </a:ext>
            </a:extLst>
          </p:cNvPr>
          <p:cNvSpPr txBox="1"/>
          <p:nvPr/>
        </p:nvSpPr>
        <p:spPr>
          <a:xfrm>
            <a:off x="1181099" y="1383005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pm UTC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A909EA-33EB-7CCE-D1F7-BA1A7132849E}"/>
              </a:ext>
            </a:extLst>
          </p:cNvPr>
          <p:cNvSpPr txBox="1"/>
          <p:nvPr/>
        </p:nvSpPr>
        <p:spPr>
          <a:xfrm>
            <a:off x="5491474" y="1377200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pm UTC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183C73-8640-1336-1836-1CD0DF19327C}"/>
              </a:ext>
            </a:extLst>
          </p:cNvPr>
          <p:cNvSpPr txBox="1"/>
          <p:nvPr/>
        </p:nvSpPr>
        <p:spPr>
          <a:xfrm>
            <a:off x="9770942" y="1389349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pm UTC</a:t>
            </a:r>
          </a:p>
        </p:txBody>
      </p:sp>
    </p:spTree>
    <p:extLst>
      <p:ext uri="{BB962C8B-B14F-4D97-AF65-F5344CB8AC3E}">
        <p14:creationId xmlns:p14="http://schemas.microsoft.com/office/powerpoint/2010/main" val="380220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28207A1-7383-7A4A-ED6E-E3BA914E37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83026-40CC-59B1-9E22-287543E790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Github</a:t>
            </a:r>
            <a:r>
              <a:rPr lang="en-US" dirty="0"/>
              <a:t> Repo to be shared</a:t>
            </a:r>
          </a:p>
          <a:p>
            <a:r>
              <a:rPr lang="en-US" dirty="0"/>
              <a:t>README.md containing rules and explanation of functions</a:t>
            </a:r>
          </a:p>
          <a:p>
            <a:r>
              <a:rPr lang="en-US" dirty="0"/>
              <a:t>Hosted on my student account</a:t>
            </a:r>
          </a:p>
          <a:p>
            <a:r>
              <a:rPr lang="en-US" dirty="0"/>
              <a:t>https://github.gatech.edu/mgraham46/Delta_Engine_MRO/tree/main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1F03F-B479-157F-D973-543D928CD2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72F1A-2C72-04D0-C8EB-43A5893407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56ED32-D46A-86B7-1E83-8D7A8924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Handover for next Grand Challenge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C184F8-DF28-10E2-6C1A-926F49FCFE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A6AA7A-7CD3-23A9-CA73-EA13CF4243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Last Updated: Aug 05, 2022</a:t>
            </a:r>
            <a:br>
              <a:rPr lang="en-US"/>
            </a:br>
            <a:r>
              <a:rPr lang="en-US"/>
              <a:t>ASDL Intellectual Property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C917B-2F79-9093-7AB5-7C7ED1C5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40" y="2825098"/>
            <a:ext cx="4158948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4590"/>
      </p:ext>
    </p:extLst>
  </p:cSld>
  <p:clrMapOvr>
    <a:masterClrMapping/>
  </p:clrMapOvr>
</p:sld>
</file>

<file path=ppt/theme/theme1.xml><?xml version="1.0" encoding="utf-8"?>
<a:theme xmlns:a="http://schemas.openxmlformats.org/drawingml/2006/main" name="ASDL Bright">
  <a:themeElements>
    <a:clrScheme name="Georgia Tech Colors">
      <a:dk1>
        <a:srgbClr val="003057"/>
      </a:dk1>
      <a:lt1>
        <a:srgbClr val="FFFFFF"/>
      </a:lt1>
      <a:dk2>
        <a:srgbClr val="003057"/>
      </a:dk2>
      <a:lt2>
        <a:srgbClr val="FFFFFF"/>
      </a:lt2>
      <a:accent1>
        <a:srgbClr val="3A5DAE"/>
      </a:accent1>
      <a:accent2>
        <a:srgbClr val="E04F39"/>
      </a:accent2>
      <a:accent3>
        <a:srgbClr val="A4D233"/>
      </a:accent3>
      <a:accent4>
        <a:srgbClr val="008C95"/>
      </a:accent4>
      <a:accent5>
        <a:srgbClr val="64CCC9"/>
      </a:accent5>
      <a:accent6>
        <a:srgbClr val="FFCD00"/>
      </a:accent6>
      <a:hlink>
        <a:srgbClr val="EAAA00"/>
      </a:hlink>
      <a:folHlink>
        <a:srgbClr val="5F24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95C914-A3FB-4CB5-9F5F-19F2A5B00332}" vid="{33720F21-1186-44AB-979E-65F309440040}"/>
    </a:ext>
  </a:extLst>
</a:theme>
</file>

<file path=ppt/theme/theme2.xml><?xml version="1.0" encoding="utf-8"?>
<a:theme xmlns:a="http://schemas.openxmlformats.org/drawingml/2006/main" name="ASDL Dark">
  <a:themeElements>
    <a:clrScheme name="Georgia Tech Colors">
      <a:dk1>
        <a:srgbClr val="003057"/>
      </a:dk1>
      <a:lt1>
        <a:srgbClr val="FFFFFF"/>
      </a:lt1>
      <a:dk2>
        <a:srgbClr val="003057"/>
      </a:dk2>
      <a:lt2>
        <a:srgbClr val="FFFFFF"/>
      </a:lt2>
      <a:accent1>
        <a:srgbClr val="3A5DAE"/>
      </a:accent1>
      <a:accent2>
        <a:srgbClr val="E04F39"/>
      </a:accent2>
      <a:accent3>
        <a:srgbClr val="A4D233"/>
      </a:accent3>
      <a:accent4>
        <a:srgbClr val="008C95"/>
      </a:accent4>
      <a:accent5>
        <a:srgbClr val="64CCC9"/>
      </a:accent5>
      <a:accent6>
        <a:srgbClr val="FFCD00"/>
      </a:accent6>
      <a:hlink>
        <a:srgbClr val="EAAA00"/>
      </a:hlink>
      <a:folHlink>
        <a:srgbClr val="5F24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95C914-A3FB-4CB5-9F5F-19F2A5B00332}" vid="{ADD3A513-A17E-40C6-99D4-4B8E4B966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DC8541C3DC64297DCC90BA6A103BF" ma:contentTypeVersion="20" ma:contentTypeDescription="Create a new document." ma:contentTypeScope="" ma:versionID="d6f4312da59d8ea09af85192f5b4f168">
  <xsd:schema xmlns:xsd="http://www.w3.org/2001/XMLSchema" xmlns:xs="http://www.w3.org/2001/XMLSchema" xmlns:p="http://schemas.microsoft.com/office/2006/metadata/properties" xmlns:ns1="http://schemas.microsoft.com/sharepoint/v3" xmlns:ns2="2747357e-4519-41e0-9fd9-2fb66e832715" xmlns:ns3="af83a568-8e73-4cb8-acb5-23991b9176b3" targetNamespace="http://schemas.microsoft.com/office/2006/metadata/properties" ma:root="true" ma:fieldsID="321421dbd87dbfbba9430d9d9b41ee99" ns1:_="" ns2:_="" ns3:_="">
    <xsd:import namespace="http://schemas.microsoft.com/sharepoint/v3"/>
    <xsd:import namespace="2747357e-4519-41e0-9fd9-2fb66e832715"/>
    <xsd:import namespace="af83a568-8e73-4cb8-acb5-23991b917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7357e-4519-41e0-9fd9-2fb66e832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3a568-8e73-4cb8-acb5-23991b917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5d6f185-3baa-44d4-8969-ca874116c216}" ma:internalName="TaxCatchAll" ma:showField="CatchAllData" ma:web="af83a568-8e73-4cb8-acb5-23991b917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f83a568-8e73-4cb8-acb5-23991b9176b3" xsi:nil="true"/>
    <lcf76f155ced4ddcb4097134ff3c332f xmlns="2747357e-4519-41e0-9fd9-2fb66e832715">
      <Terms xmlns="http://schemas.microsoft.com/office/infopath/2007/PartnerControls"/>
    </lcf76f155ced4ddcb4097134ff3c332f>
    <SharedWithUsers xmlns="af83a568-8e73-4cb8-acb5-23991b9176b3">
      <UserInfo>
        <DisplayName>asdl Members</DisplayName>
        <AccountId>7</AccountId>
        <AccountType/>
      </UserInfo>
      <UserInfo>
        <DisplayName>Scheidt, Megan E</DisplayName>
        <AccountId>25</AccountId>
        <AccountType/>
      </UserInfo>
      <UserInfo>
        <DisplayName>Robertson, Bradford E</DisplayName>
        <AccountId>23</AccountId>
        <AccountType/>
      </UserInfo>
      <UserInfo>
        <DisplayName>Harrison, Evan D</DisplayName>
        <AccountId>17</AccountId>
        <AccountType/>
      </UserInfo>
      <UserInfo>
        <DisplayName>Fischer, Olivia J</DisplayName>
        <AccountId>41</AccountId>
        <AccountType/>
      </UserInfo>
      <UserInfo>
        <DisplayName>Garcia, Elena</DisplayName>
        <AccountId>22</AccountId>
        <AccountType/>
      </UserInfo>
      <UserInfo>
        <DisplayName>Duncan, Scott J</DisplayName>
        <AccountId>118</AccountId>
        <AccountType/>
      </UserInfo>
      <UserInfo>
        <DisplayName>Durham, Adrienne</DisplayName>
        <AccountId>31</AccountId>
        <AccountType/>
      </UserInfo>
    </SharedWithUsers>
    <MediaLengthInSeconds xmlns="2747357e-4519-41e0-9fd9-2fb66e832715" xsi:nil="true"/>
  </documentManagement>
</p:properties>
</file>

<file path=customXml/itemProps1.xml><?xml version="1.0" encoding="utf-8"?>
<ds:datastoreItem xmlns:ds="http://schemas.openxmlformats.org/officeDocument/2006/customXml" ds:itemID="{24C71B53-1743-464B-87CB-45437B4BA0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656AC-8997-44F4-9934-9BA86408F48A}">
  <ds:schemaRefs>
    <ds:schemaRef ds:uri="2747357e-4519-41e0-9fd9-2fb66e832715"/>
    <ds:schemaRef ds:uri="af83a568-8e73-4cb8-acb5-23991b9176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3DC9C4-93A0-412C-B27D-7E9AF3F9C743}">
  <ds:schemaRefs>
    <ds:schemaRef ds:uri="2747357e-4519-41e0-9fd9-2fb66e832715"/>
    <ds:schemaRef ds:uri="a5f9a4d9-6ea4-4696-aa4f-83d5804c0a5b"/>
    <ds:schemaRef ds:uri="af83a568-8e73-4cb8-acb5-23991b9176b3"/>
    <ds:schemaRef ds:uri="bccdbe48-478c-408b-aa70-07de768ab2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Summer 2024</Template>
  <TotalTime>0</TotalTime>
  <Words>344</Words>
  <Application>Microsoft Office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ASDL Bright</vt:lpstr>
      <vt:lpstr>ASDL Dark</vt:lpstr>
      <vt:lpstr>Delta MRO Engine Simulation Packaging</vt:lpstr>
      <vt:lpstr>DREAM Legacy</vt:lpstr>
      <vt:lpstr>Codebase Refactoring</vt:lpstr>
      <vt:lpstr>Modular Object-Oriented Code</vt:lpstr>
      <vt:lpstr>Modular Object-Oriented Code Example</vt:lpstr>
      <vt:lpstr>Handover for next Grand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MRO Engine Simulation Packaging</dc:title>
  <dc:creator>Graham Macy, Madeleine E</dc:creator>
  <dc:description>www.asdl.gatech.edu</dc:description>
  <cp:lastModifiedBy>Madeleine E Graham</cp:lastModifiedBy>
  <cp:revision>1</cp:revision>
  <dcterms:created xsi:type="dcterms:W3CDTF">2024-06-05T01:22:42Z</dcterms:created>
  <dcterms:modified xsi:type="dcterms:W3CDTF">2024-08-07T16:38:21Z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0x010100C24DC8541C3DC64297DCC90BA6A103BF</vt:lpwstr>
  </property>
  <property fmtid="{D5CDD505-2E9C-101B-9397-08002B2CF9AE}" pid="3" name="Order">
    <vt:r8>3227100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